
<file path=[Content_Types].xml><?xml version="1.0" encoding="utf-8"?>
<Types xmlns="http://schemas.openxmlformats.org/package/2006/content-types">
  <Default ContentType="image/jp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  <Default ContentType="image/jpeg" Extension="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114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274820" y="493776"/>
            <a:ext cx="3613404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300728" y="519683"/>
            <a:ext cx="3561587" cy="397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316984" y="543559"/>
            <a:ext cx="3542919" cy="379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46632" y="1194816"/>
            <a:ext cx="9805416" cy="56631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04899" y="1341882"/>
            <a:ext cx="8982201" cy="330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sto MT"/>
                <a:cs typeface="Calisto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sto MT"/>
                <a:cs typeface="Calisto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639567" y="493776"/>
            <a:ext cx="6877811" cy="554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65476" y="519683"/>
            <a:ext cx="5120639" cy="49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682113" y="543559"/>
            <a:ext cx="5102098" cy="477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895843" y="519683"/>
            <a:ext cx="1595627" cy="397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912861" y="543559"/>
            <a:ext cx="1576959" cy="3793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022847" y="1603247"/>
            <a:ext cx="2310383" cy="3398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sto MT"/>
                <a:cs typeface="Calisto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7898" y="1820621"/>
            <a:ext cx="192722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listo MT"/>
                <a:cs typeface="Calisto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8" Target="../media/image18.png" Type="http://schemas.openxmlformats.org/officeDocument/2006/relationships/image"/><Relationship Id="rId13" Target="../media/image23.png" Type="http://schemas.openxmlformats.org/officeDocument/2006/relationships/image"/><Relationship Id="rId18" Target="../media/image28.png" Type="http://schemas.openxmlformats.org/officeDocument/2006/relationships/image"/><Relationship Id="rId3" Target="../media/image13.png" Type="http://schemas.openxmlformats.org/officeDocument/2006/relationships/image"/><Relationship Id="rId21" Target="../media/image31.png" Type="http://schemas.openxmlformats.org/officeDocument/2006/relationships/image"/><Relationship Id="rId7" Target="../media/image17.png" Type="http://schemas.openxmlformats.org/officeDocument/2006/relationships/image"/><Relationship Id="rId12" Target="../media/image22.png" Type="http://schemas.openxmlformats.org/officeDocument/2006/relationships/image"/><Relationship Id="rId17" Target="../media/image27.png" Type="http://schemas.openxmlformats.org/officeDocument/2006/relationships/image"/><Relationship Id="rId2" Target="../media/image12.jpeg" Type="http://schemas.openxmlformats.org/officeDocument/2006/relationships/image"/><Relationship Id="rId16" Target="../media/image26.png" Type="http://schemas.openxmlformats.org/officeDocument/2006/relationships/image"/><Relationship Id="rId20" Target="../media/image30.pn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16.png" Type="http://schemas.openxmlformats.org/officeDocument/2006/relationships/image"/><Relationship Id="rId11" Target="../media/image21.png" Type="http://schemas.openxmlformats.org/officeDocument/2006/relationships/image"/><Relationship Id="rId5" Target="../media/image15.png" Type="http://schemas.openxmlformats.org/officeDocument/2006/relationships/image"/><Relationship Id="rId15" Target="../media/image25.png" Type="http://schemas.openxmlformats.org/officeDocument/2006/relationships/image"/><Relationship Id="rId10" Target="../media/image20.png" Type="http://schemas.openxmlformats.org/officeDocument/2006/relationships/image"/><Relationship Id="rId19" Target="../media/image29.png" Type="http://schemas.openxmlformats.org/officeDocument/2006/relationships/image"/><Relationship Id="rId4" Target="../media/image14.png" Type="http://schemas.openxmlformats.org/officeDocument/2006/relationships/image"/><Relationship Id="rId9" Target="../media/image19.png" Type="http://schemas.openxmlformats.org/officeDocument/2006/relationships/image"/><Relationship Id="rId14" Target="../media/image24.png" Type="http://schemas.openxmlformats.org/officeDocument/2006/relationships/image"/><Relationship Id="rId22" Target="../media/image32.png" Type="http://schemas.openxmlformats.org/officeDocument/2006/relationships/image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131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4.png"/><Relationship Id="rId21" Type="http://schemas.openxmlformats.org/officeDocument/2006/relationships/image" Target="../media/image18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3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171.png"/><Relationship Id="rId5" Type="http://schemas.openxmlformats.org/officeDocument/2006/relationships/image" Target="../media/image166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" Type="http://schemas.openxmlformats.org/officeDocument/2006/relationships/image" Target="../media/image192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jpg"/></Relationships>
</file>

<file path=ppt/slides/_rels/slide17.xml.rels><?xml version="1.0" encoding="UTF-8" standalone="yes" ?><Relationships xmlns="http://schemas.openxmlformats.org/package/2006/relationships"><Relationship Id="rId3" Target="../media/image236.png" Type="http://schemas.openxmlformats.org/officeDocument/2006/relationships/image"/><Relationship Id="rId2" Target="../media/image235.jpeg" Type="http://schemas.openxmlformats.org/officeDocument/2006/relationships/image"/><Relationship Id="rId1" Target="../slideLayouts/slideLayout5.xml" Type="http://schemas.openxmlformats.org/officeDocument/2006/relationships/slideLayout"/><Relationship Id="rId5" Target="../media/image238.png" Type="http://schemas.openxmlformats.org/officeDocument/2006/relationships/image"/><Relationship Id="rId4" Target="../media/image237.png" Type="http://schemas.openxmlformats.org/officeDocument/2006/relationships/image"/></Relationships>
</file>

<file path=ppt/slides/_rels/slide18.xml.rels><?xml version="1.0" encoding="UTF-8" standalone="yes" ?><Relationships xmlns="http://schemas.openxmlformats.org/package/2006/relationships"><Relationship Id="rId3" Target="../media/image240.png" Type="http://schemas.openxmlformats.org/officeDocument/2006/relationships/image"/><Relationship Id="rId7" Target="../media/image244.png" Type="http://schemas.openxmlformats.org/officeDocument/2006/relationships/image"/><Relationship Id="rId2" Target="../media/image239.jpe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243.png" Type="http://schemas.openxmlformats.org/officeDocument/2006/relationships/image"/><Relationship Id="rId5" Target="../media/image242.png" Type="http://schemas.openxmlformats.org/officeDocument/2006/relationships/image"/><Relationship Id="rId4" Target="../media/image241.png" Type="http://schemas.openxmlformats.org/officeDocument/2006/relationships/image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0.xml.rels><?xml version="1.0" encoding="UTF-8" standalone="yes" ?><Relationships xmlns="http://schemas.openxmlformats.org/package/2006/relationships"><Relationship Id="rId3" Target="../media/image252.png" Type="http://schemas.openxmlformats.org/officeDocument/2006/relationships/image"/><Relationship Id="rId7" Target="../media/image256.png" Type="http://schemas.openxmlformats.org/officeDocument/2006/relationships/image"/><Relationship Id="rId2" Target="../media/image251.jpe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255.png" Type="http://schemas.openxmlformats.org/officeDocument/2006/relationships/image"/><Relationship Id="rId5" Target="../media/image254.png" Type="http://schemas.openxmlformats.org/officeDocument/2006/relationships/image"/><Relationship Id="rId4" Target="../media/image253.png" Type="http://schemas.openxmlformats.org/officeDocument/2006/relationships/image"/></Relationships>
</file>

<file path=ppt/slides/_rels/slide21.xml.rels><?xml version="1.0" encoding="UTF-8" standalone="yes" ?><Relationships xmlns="http://schemas.openxmlformats.org/package/2006/relationships"><Relationship Id="rId3" Target="../media/image258.png" Type="http://schemas.openxmlformats.org/officeDocument/2006/relationships/image"/><Relationship Id="rId2" Target="../media/image257.jpeg" Type="http://schemas.openxmlformats.org/officeDocument/2006/relationships/image"/><Relationship Id="rId1" Target="../slideLayouts/slideLayout5.xml" Type="http://schemas.openxmlformats.org/officeDocument/2006/relationships/slideLayout"/><Relationship Id="rId5" Target="../media/image260.png" Type="http://schemas.openxmlformats.org/officeDocument/2006/relationships/image"/><Relationship Id="rId4" Target="../media/image259.png" Type="http://schemas.openxmlformats.org/officeDocument/2006/relationships/image"/></Relationships>
</file>

<file path=ppt/slides/_rels/slide22.xml.rels><?xml version="1.0" encoding="UTF-8" standalone="yes" ?><Relationships xmlns="http://schemas.openxmlformats.org/package/2006/relationships"><Relationship Id="rId3" Target="../media/image262.png" Type="http://schemas.openxmlformats.org/officeDocument/2006/relationships/image"/><Relationship Id="rId2" Target="../media/image261.jpeg" Type="http://schemas.openxmlformats.org/officeDocument/2006/relationships/image"/><Relationship Id="rId1" Target="../slideLayouts/slideLayout5.xml" Type="http://schemas.openxmlformats.org/officeDocument/2006/relationships/slideLayout"/><Relationship Id="rId5" Target="../media/image264.png" Type="http://schemas.openxmlformats.org/officeDocument/2006/relationships/image"/><Relationship Id="rId4" Target="../media/image263.png" Type="http://schemas.openxmlformats.org/officeDocument/2006/relationships/image"/></Relationships>
</file>

<file path=ppt/slides/_rels/slide23.xml.rels><?xml version="1.0" encoding="UTF-8" standalone="yes" ?><Relationships xmlns="http://schemas.openxmlformats.org/package/2006/relationships"><Relationship Id="rId8" Target="../media/image271.png" Type="http://schemas.openxmlformats.org/officeDocument/2006/relationships/image"/><Relationship Id="rId3" Target="../media/image266.png" Type="http://schemas.openxmlformats.org/officeDocument/2006/relationships/image"/><Relationship Id="rId7" Target="../media/image270.png" Type="http://schemas.openxmlformats.org/officeDocument/2006/relationships/image"/><Relationship Id="rId2" Target="../media/image265.jpe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269.png" Type="http://schemas.openxmlformats.org/officeDocument/2006/relationships/image"/><Relationship Id="rId5" Target="../media/image268.png" Type="http://schemas.openxmlformats.org/officeDocument/2006/relationships/image"/><Relationship Id="rId4" Target="../media/image267.png" Type="http://schemas.openxmlformats.org/officeDocument/2006/relationships/image"/><Relationship Id="rId9" Target="../media/image272.png" Type="http://schemas.openxmlformats.org/officeDocument/2006/relationships/image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32.png"/><Relationship Id="rId7" Type="http://schemas.openxmlformats.org/officeDocument/2006/relationships/image" Target="../media/image2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7.png"/><Relationship Id="rId5" Type="http://schemas.openxmlformats.org/officeDocument/2006/relationships/image" Target="../media/image291.png"/><Relationship Id="rId4" Type="http://schemas.openxmlformats.org/officeDocument/2006/relationships/image" Target="../media/image233.png"/><Relationship Id="rId9" Type="http://schemas.openxmlformats.org/officeDocument/2006/relationships/image" Target="../media/image29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32.png"/><Relationship Id="rId7" Type="http://schemas.openxmlformats.org/officeDocument/2006/relationships/image" Target="../media/image229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10" Type="http://schemas.openxmlformats.org/officeDocument/2006/relationships/image" Target="../media/image304.jpg"/><Relationship Id="rId4" Type="http://schemas.openxmlformats.org/officeDocument/2006/relationships/image" Target="../media/image291.png"/><Relationship Id="rId9" Type="http://schemas.openxmlformats.org/officeDocument/2006/relationships/image" Target="../media/image30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31.png"/><Relationship Id="rId7" Type="http://schemas.openxmlformats.org/officeDocument/2006/relationships/image" Target="../media/image2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7.png"/><Relationship Id="rId5" Type="http://schemas.openxmlformats.org/officeDocument/2006/relationships/image" Target="../media/image291.png"/><Relationship Id="rId4" Type="http://schemas.openxmlformats.org/officeDocument/2006/relationships/image" Target="../media/image233.png"/><Relationship Id="rId9" Type="http://schemas.openxmlformats.org/officeDocument/2006/relationships/image" Target="../media/image305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" Type="http://schemas.openxmlformats.org/officeDocument/2006/relationships/image" Target="../media/image313.png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5" Type="http://schemas.openxmlformats.org/officeDocument/2006/relationships/image" Target="../media/image326.png"/><Relationship Id="rId10" Type="http://schemas.openxmlformats.org/officeDocument/2006/relationships/image" Target="../media/image321.png"/><Relationship Id="rId19" Type="http://schemas.openxmlformats.org/officeDocument/2006/relationships/image" Target="../media/image330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10" Type="http://schemas.openxmlformats.org/officeDocument/2006/relationships/image" Target="../media/image340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13" Type="http://schemas.openxmlformats.org/officeDocument/2006/relationships/image" Target="../media/image362.png"/><Relationship Id="rId18" Type="http://schemas.openxmlformats.org/officeDocument/2006/relationships/image" Target="../media/image36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17" Type="http://schemas.openxmlformats.org/officeDocument/2006/relationships/image" Target="../media/image366.png"/><Relationship Id="rId2" Type="http://schemas.openxmlformats.org/officeDocument/2006/relationships/image" Target="../media/image351.png"/><Relationship Id="rId16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5" Type="http://schemas.openxmlformats.org/officeDocument/2006/relationships/image" Target="../media/image354.png"/><Relationship Id="rId15" Type="http://schemas.openxmlformats.org/officeDocument/2006/relationships/image" Target="../media/image364.png"/><Relationship Id="rId10" Type="http://schemas.openxmlformats.org/officeDocument/2006/relationships/image" Target="../media/image359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jpg"/><Relationship Id="rId3" Type="http://schemas.openxmlformats.org/officeDocument/2006/relationships/image" Target="../media/image369.png"/><Relationship Id="rId7" Type="http://schemas.openxmlformats.org/officeDocument/2006/relationships/image" Target="../media/image373.jp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Relationship Id="rId9" Type="http://schemas.openxmlformats.org/officeDocument/2006/relationships/image" Target="../media/image37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jpg"/><Relationship Id="rId7" Type="http://schemas.openxmlformats.org/officeDocument/2006/relationships/image" Target="../media/image381.png"/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jpg"/><Relationship Id="rId10" Type="http://schemas.openxmlformats.org/officeDocument/2006/relationships/image" Target="../media/image384.png"/><Relationship Id="rId4" Type="http://schemas.openxmlformats.org/officeDocument/2006/relationships/image" Target="../media/image378.jpg"/><Relationship Id="rId9" Type="http://schemas.openxmlformats.org/officeDocument/2006/relationships/image" Target="../media/image3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jpg"/><Relationship Id="rId3" Type="http://schemas.openxmlformats.org/officeDocument/2006/relationships/image" Target="../media/image386.png"/><Relationship Id="rId7" Type="http://schemas.openxmlformats.org/officeDocument/2006/relationships/image" Target="../media/image390.jp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394.jpg"/><Relationship Id="rId5" Type="http://schemas.openxmlformats.org/officeDocument/2006/relationships/image" Target="../media/image388.png"/><Relationship Id="rId10" Type="http://schemas.openxmlformats.org/officeDocument/2006/relationships/image" Target="../media/image393.jpg"/><Relationship Id="rId4" Type="http://schemas.openxmlformats.org/officeDocument/2006/relationships/image" Target="../media/image387.png"/><Relationship Id="rId9" Type="http://schemas.openxmlformats.org/officeDocument/2006/relationships/image" Target="../media/image39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jpg"/><Relationship Id="rId7" Type="http://schemas.openxmlformats.org/officeDocument/2006/relationships/image" Target="../media/image400.png"/><Relationship Id="rId2" Type="http://schemas.openxmlformats.org/officeDocument/2006/relationships/image" Target="../media/image3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jpg"/><Relationship Id="rId11" Type="http://schemas.openxmlformats.org/officeDocument/2006/relationships/image" Target="../media/image404.png"/><Relationship Id="rId5" Type="http://schemas.openxmlformats.org/officeDocument/2006/relationships/image" Target="../media/image398.jpg"/><Relationship Id="rId10" Type="http://schemas.openxmlformats.org/officeDocument/2006/relationships/image" Target="../media/image403.png"/><Relationship Id="rId4" Type="http://schemas.openxmlformats.org/officeDocument/2006/relationships/image" Target="../media/image397.jpg"/><Relationship Id="rId9" Type="http://schemas.openxmlformats.org/officeDocument/2006/relationships/image" Target="../media/image402.png"/></Relationships>
</file>

<file path=ppt/slides/_rels/slide41.xml.rels><?xml version="1.0" encoding="UTF-8" standalone="yes" ?><Relationships xmlns="http://schemas.openxmlformats.org/package/2006/relationships"><Relationship Id="rId3" Target="../media/image406.png" Type="http://schemas.openxmlformats.org/officeDocument/2006/relationships/image"/><Relationship Id="rId2" Target="../media/image405.jpeg" Type="http://schemas.openxmlformats.org/officeDocument/2006/relationships/image"/><Relationship Id="rId1" Target="../slideLayouts/slideLayout5.xml" Type="http://schemas.openxmlformats.org/officeDocument/2006/relationships/slideLayout"/><Relationship Id="rId4" Target="../media/image407.png" Type="http://schemas.openxmlformats.org/officeDocument/2006/relationships/image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18" Type="http://schemas.openxmlformats.org/officeDocument/2006/relationships/image" Target="../media/image424.png"/><Relationship Id="rId26" Type="http://schemas.openxmlformats.org/officeDocument/2006/relationships/image" Target="../media/image432.png"/><Relationship Id="rId3" Type="http://schemas.openxmlformats.org/officeDocument/2006/relationships/image" Target="../media/image409.png"/><Relationship Id="rId21" Type="http://schemas.openxmlformats.org/officeDocument/2006/relationships/image" Target="../media/image427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17" Type="http://schemas.openxmlformats.org/officeDocument/2006/relationships/image" Target="../media/image423.png"/><Relationship Id="rId25" Type="http://schemas.openxmlformats.org/officeDocument/2006/relationships/image" Target="../media/image431.png"/><Relationship Id="rId2" Type="http://schemas.openxmlformats.org/officeDocument/2006/relationships/image" Target="../media/image408.png"/><Relationship Id="rId16" Type="http://schemas.openxmlformats.org/officeDocument/2006/relationships/image" Target="../media/image422.png"/><Relationship Id="rId20" Type="http://schemas.openxmlformats.org/officeDocument/2006/relationships/image" Target="../media/image426.png"/><Relationship Id="rId29" Type="http://schemas.openxmlformats.org/officeDocument/2006/relationships/image" Target="../media/image4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24" Type="http://schemas.openxmlformats.org/officeDocument/2006/relationships/image" Target="../media/image430.png"/><Relationship Id="rId5" Type="http://schemas.openxmlformats.org/officeDocument/2006/relationships/image" Target="../media/image411.png"/><Relationship Id="rId15" Type="http://schemas.openxmlformats.org/officeDocument/2006/relationships/image" Target="../media/image421.png"/><Relationship Id="rId23" Type="http://schemas.openxmlformats.org/officeDocument/2006/relationships/image" Target="../media/image429.png"/><Relationship Id="rId28" Type="http://schemas.openxmlformats.org/officeDocument/2006/relationships/image" Target="../media/image434.png"/><Relationship Id="rId10" Type="http://schemas.openxmlformats.org/officeDocument/2006/relationships/image" Target="../media/image416.png"/><Relationship Id="rId19" Type="http://schemas.openxmlformats.org/officeDocument/2006/relationships/image" Target="../media/image425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Relationship Id="rId14" Type="http://schemas.openxmlformats.org/officeDocument/2006/relationships/image" Target="../media/image420.png"/><Relationship Id="rId22" Type="http://schemas.openxmlformats.org/officeDocument/2006/relationships/image" Target="../media/image428.png"/><Relationship Id="rId27" Type="http://schemas.openxmlformats.org/officeDocument/2006/relationships/image" Target="../media/image4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13" Type="http://schemas.openxmlformats.org/officeDocument/2006/relationships/image" Target="../media/image447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12" Type="http://schemas.openxmlformats.org/officeDocument/2006/relationships/image" Target="../media/image446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0.png"/><Relationship Id="rId11" Type="http://schemas.openxmlformats.org/officeDocument/2006/relationships/image" Target="../media/image445.png"/><Relationship Id="rId5" Type="http://schemas.openxmlformats.org/officeDocument/2006/relationships/image" Target="../media/image439.png"/><Relationship Id="rId15" Type="http://schemas.openxmlformats.org/officeDocument/2006/relationships/image" Target="../media/image449.png"/><Relationship Id="rId10" Type="http://schemas.openxmlformats.org/officeDocument/2006/relationships/image" Target="../media/image444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Relationship Id="rId14" Type="http://schemas.openxmlformats.org/officeDocument/2006/relationships/image" Target="../media/image4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4.png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466.png"/><Relationship Id="rId18" Type="http://schemas.openxmlformats.org/officeDocument/2006/relationships/image" Target="../media/image471.png"/><Relationship Id="rId3" Type="http://schemas.openxmlformats.org/officeDocument/2006/relationships/image" Target="../media/image456.png"/><Relationship Id="rId21" Type="http://schemas.openxmlformats.org/officeDocument/2006/relationships/image" Target="../media/image474.png"/><Relationship Id="rId7" Type="http://schemas.openxmlformats.org/officeDocument/2006/relationships/image" Target="../media/image460.png"/><Relationship Id="rId12" Type="http://schemas.openxmlformats.org/officeDocument/2006/relationships/image" Target="../media/image465.png"/><Relationship Id="rId17" Type="http://schemas.openxmlformats.org/officeDocument/2006/relationships/image" Target="../media/image470.png"/><Relationship Id="rId25" Type="http://schemas.openxmlformats.org/officeDocument/2006/relationships/image" Target="../media/image478.jpg"/><Relationship Id="rId2" Type="http://schemas.openxmlformats.org/officeDocument/2006/relationships/image" Target="../media/image455.png"/><Relationship Id="rId16" Type="http://schemas.openxmlformats.org/officeDocument/2006/relationships/image" Target="../media/image469.png"/><Relationship Id="rId20" Type="http://schemas.openxmlformats.org/officeDocument/2006/relationships/image" Target="../media/image4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9.png"/><Relationship Id="rId11" Type="http://schemas.openxmlformats.org/officeDocument/2006/relationships/image" Target="../media/image464.png"/><Relationship Id="rId24" Type="http://schemas.openxmlformats.org/officeDocument/2006/relationships/image" Target="../media/image477.png"/><Relationship Id="rId5" Type="http://schemas.openxmlformats.org/officeDocument/2006/relationships/image" Target="../media/image458.png"/><Relationship Id="rId15" Type="http://schemas.openxmlformats.org/officeDocument/2006/relationships/image" Target="../media/image468.png"/><Relationship Id="rId23" Type="http://schemas.openxmlformats.org/officeDocument/2006/relationships/image" Target="../media/image476.png"/><Relationship Id="rId10" Type="http://schemas.openxmlformats.org/officeDocument/2006/relationships/image" Target="../media/image463.png"/><Relationship Id="rId19" Type="http://schemas.openxmlformats.org/officeDocument/2006/relationships/image" Target="../media/image472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Relationship Id="rId14" Type="http://schemas.openxmlformats.org/officeDocument/2006/relationships/image" Target="../media/image467.png"/><Relationship Id="rId22" Type="http://schemas.openxmlformats.org/officeDocument/2006/relationships/image" Target="../media/image4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484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3.png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13" Type="http://schemas.openxmlformats.org/officeDocument/2006/relationships/image" Target="../media/image499.png"/><Relationship Id="rId3" Type="http://schemas.openxmlformats.org/officeDocument/2006/relationships/image" Target="../media/image489.png"/><Relationship Id="rId7" Type="http://schemas.openxmlformats.org/officeDocument/2006/relationships/image" Target="../media/image493.png"/><Relationship Id="rId12" Type="http://schemas.openxmlformats.org/officeDocument/2006/relationships/image" Target="../media/image498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2.png"/><Relationship Id="rId11" Type="http://schemas.openxmlformats.org/officeDocument/2006/relationships/image" Target="../media/image497.png"/><Relationship Id="rId5" Type="http://schemas.openxmlformats.org/officeDocument/2006/relationships/image" Target="../media/image491.png"/><Relationship Id="rId10" Type="http://schemas.openxmlformats.org/officeDocument/2006/relationships/image" Target="../media/image496.png"/><Relationship Id="rId4" Type="http://schemas.openxmlformats.org/officeDocument/2006/relationships/image" Target="../media/image490.png"/><Relationship Id="rId9" Type="http://schemas.openxmlformats.org/officeDocument/2006/relationships/image" Target="../media/image49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1.png"/><Relationship Id="rId3" Type="http://schemas.openxmlformats.org/officeDocument/2006/relationships/image" Target="../media/image501.png"/><Relationship Id="rId7" Type="http://schemas.openxmlformats.org/officeDocument/2006/relationships/image" Target="../media/image505.png"/><Relationship Id="rId12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4.png"/><Relationship Id="rId11" Type="http://schemas.openxmlformats.org/officeDocument/2006/relationships/image" Target="../media/image509.png"/><Relationship Id="rId5" Type="http://schemas.openxmlformats.org/officeDocument/2006/relationships/image" Target="../media/image503.png"/><Relationship Id="rId10" Type="http://schemas.openxmlformats.org/officeDocument/2006/relationships/image" Target="../media/image508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Relationship Id="rId14" Type="http://schemas.openxmlformats.org/officeDocument/2006/relationships/image" Target="../media/image512.png"/></Relationships>
</file>

<file path=ppt/slides/_rels/slide5.xml.rels><?xml version="1.0" encoding="UTF-8" standalone="yes" ?><Relationships xmlns="http://schemas.openxmlformats.org/package/2006/relationships"><Relationship Id="rId3" Target="../media/image63.png" Type="http://schemas.openxmlformats.org/officeDocument/2006/relationships/image"/><Relationship Id="rId7" Target="../media/image67.png" Type="http://schemas.openxmlformats.org/officeDocument/2006/relationships/image"/><Relationship Id="rId2" Target="../media/image62.jpe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66.png" Type="http://schemas.openxmlformats.org/officeDocument/2006/relationships/image"/><Relationship Id="rId5" Target="../media/image65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514.png"/><Relationship Id="rId7" Type="http://schemas.openxmlformats.org/officeDocument/2006/relationships/image" Target="../media/image50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7.png"/><Relationship Id="rId11" Type="http://schemas.openxmlformats.org/officeDocument/2006/relationships/image" Target="../media/image521.png"/><Relationship Id="rId5" Type="http://schemas.openxmlformats.org/officeDocument/2006/relationships/image" Target="../media/image516.png"/><Relationship Id="rId10" Type="http://schemas.openxmlformats.org/officeDocument/2006/relationships/image" Target="../media/image520.png"/><Relationship Id="rId4" Type="http://schemas.openxmlformats.org/officeDocument/2006/relationships/image" Target="../media/image515.png"/><Relationship Id="rId9" Type="http://schemas.openxmlformats.org/officeDocument/2006/relationships/image" Target="../media/image519.png"/></Relationships>
</file>

<file path=ppt/slides/_rels/slide51.xml.rels><?xml version="1.0" encoding="UTF-8" standalone="yes" ?><Relationships xmlns="http://schemas.openxmlformats.org/package/2006/relationships"><Relationship Id="rId8" Target="../media/image528.png" Type="http://schemas.openxmlformats.org/officeDocument/2006/relationships/image"/><Relationship Id="rId3" Target="../media/image523.png" Type="http://schemas.openxmlformats.org/officeDocument/2006/relationships/image"/><Relationship Id="rId7" Target="../media/image527.png" Type="http://schemas.openxmlformats.org/officeDocument/2006/relationships/image"/><Relationship Id="rId2" Target="../media/image522.jpe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526.png" Type="http://schemas.openxmlformats.org/officeDocument/2006/relationships/image"/><Relationship Id="rId11" Target="../media/image531.png" Type="http://schemas.openxmlformats.org/officeDocument/2006/relationships/image"/><Relationship Id="rId5" Target="../media/image525.png" Type="http://schemas.openxmlformats.org/officeDocument/2006/relationships/image"/><Relationship Id="rId10" Target="../media/image530.png" Type="http://schemas.openxmlformats.org/officeDocument/2006/relationships/image"/><Relationship Id="rId4" Target="../media/image524.png" Type="http://schemas.openxmlformats.org/officeDocument/2006/relationships/image"/><Relationship Id="rId9" Target="../media/image529.png" Type="http://schemas.openxmlformats.org/officeDocument/2006/relationships/image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jp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7.xml.rels><?xml version="1.0" encoding="UTF-8" standalone="yes" ?><Relationships xmlns="http://schemas.openxmlformats.org/package/2006/relationships"><Relationship Id="rId8" Target="../media/image98.png" Type="http://schemas.openxmlformats.org/officeDocument/2006/relationships/image"/><Relationship Id="rId3" Target="../media/image93.png" Type="http://schemas.openxmlformats.org/officeDocument/2006/relationships/image"/><Relationship Id="rId7" Target="../media/image97.png" Type="http://schemas.openxmlformats.org/officeDocument/2006/relationships/image"/><Relationship Id="rId2" Target="../media/image92.jpe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96.png" Type="http://schemas.openxmlformats.org/officeDocument/2006/relationships/image"/><Relationship Id="rId5" Target="../media/image95.png" Type="http://schemas.openxmlformats.org/officeDocument/2006/relationships/image"/><Relationship Id="rId10" Target="../media/image100.png" Type="http://schemas.openxmlformats.org/officeDocument/2006/relationships/image"/><Relationship Id="rId4" Target="../media/image94.pn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jpg"/><Relationship Id="rId17" Type="http://schemas.openxmlformats.org/officeDocument/2006/relationships/image" Target="../media/image116.jp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0" Type="http://schemas.openxmlformats.org/officeDocument/2006/relationships/image" Target="../media/image1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6460" y="1129283"/>
            <a:ext cx="8086344" cy="1168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0208" y="1155191"/>
            <a:ext cx="4451603" cy="492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6464" y="1178941"/>
            <a:ext cx="4433951" cy="473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2367" y="1761744"/>
            <a:ext cx="2275332" cy="5029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9132" y="1784985"/>
            <a:ext cx="2256409" cy="4859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26864" y="1766316"/>
            <a:ext cx="4046220" cy="498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3373" y="1790192"/>
            <a:ext cx="4027551" cy="4806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39200" y="1761744"/>
            <a:ext cx="1377696" cy="3977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5964" y="1784985"/>
            <a:ext cx="1359154" cy="3808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9747" y="2575560"/>
            <a:ext cx="3755136" cy="4404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05655" y="2601467"/>
            <a:ext cx="1705355" cy="3032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18736" y="2621914"/>
            <a:ext cx="1689989" cy="2870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17691" y="2604516"/>
            <a:ext cx="377951" cy="295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36107" y="2629026"/>
            <a:ext cx="353695" cy="271145"/>
          </a:xfrm>
          <a:custGeom>
            <a:avLst/>
            <a:gdLst/>
            <a:ahLst/>
            <a:cxnLst/>
            <a:rect l="l" t="t" r="r" b="b"/>
            <a:pathLst>
              <a:path w="353695" h="271144">
                <a:moveTo>
                  <a:pt x="312304" y="208787"/>
                </a:moveTo>
                <a:lnTo>
                  <a:pt x="266191" y="208787"/>
                </a:lnTo>
                <a:lnTo>
                  <a:pt x="265547" y="222138"/>
                </a:lnTo>
                <a:lnTo>
                  <a:pt x="264753" y="232664"/>
                </a:lnTo>
                <a:lnTo>
                  <a:pt x="225170" y="258699"/>
                </a:lnTo>
                <a:lnTo>
                  <a:pt x="225170" y="270890"/>
                </a:lnTo>
                <a:lnTo>
                  <a:pt x="241813" y="270037"/>
                </a:lnTo>
                <a:lnTo>
                  <a:pt x="257635" y="269398"/>
                </a:lnTo>
                <a:lnTo>
                  <a:pt x="272623" y="268997"/>
                </a:lnTo>
                <a:lnTo>
                  <a:pt x="348741" y="268859"/>
                </a:lnTo>
                <a:lnTo>
                  <a:pt x="348741" y="258699"/>
                </a:lnTo>
                <a:lnTo>
                  <a:pt x="344804" y="257810"/>
                </a:lnTo>
                <a:lnTo>
                  <a:pt x="339851" y="256794"/>
                </a:lnTo>
                <a:lnTo>
                  <a:pt x="328167" y="254635"/>
                </a:lnTo>
                <a:lnTo>
                  <a:pt x="320801" y="252602"/>
                </a:lnTo>
                <a:lnTo>
                  <a:pt x="312602" y="222121"/>
                </a:lnTo>
                <a:lnTo>
                  <a:pt x="312304" y="208787"/>
                </a:lnTo>
                <a:close/>
              </a:path>
              <a:path w="353695" h="271144">
                <a:moveTo>
                  <a:pt x="348741" y="268859"/>
                </a:moveTo>
                <a:lnTo>
                  <a:pt x="286765" y="268859"/>
                </a:lnTo>
                <a:lnTo>
                  <a:pt x="300646" y="268997"/>
                </a:lnTo>
                <a:lnTo>
                  <a:pt x="315610" y="269398"/>
                </a:lnTo>
                <a:lnTo>
                  <a:pt x="331646" y="270037"/>
                </a:lnTo>
                <a:lnTo>
                  <a:pt x="348741" y="270890"/>
                </a:lnTo>
                <a:lnTo>
                  <a:pt x="348741" y="268859"/>
                </a:lnTo>
                <a:close/>
              </a:path>
              <a:path w="353695" h="271144">
                <a:moveTo>
                  <a:pt x="337199" y="208280"/>
                </a:moveTo>
                <a:lnTo>
                  <a:pt x="321309" y="208280"/>
                </a:lnTo>
                <a:lnTo>
                  <a:pt x="329438" y="208661"/>
                </a:lnTo>
                <a:lnTo>
                  <a:pt x="336676" y="209550"/>
                </a:lnTo>
                <a:lnTo>
                  <a:pt x="337199" y="208280"/>
                </a:lnTo>
                <a:close/>
              </a:path>
              <a:path w="353695" h="271144">
                <a:moveTo>
                  <a:pt x="307213" y="0"/>
                </a:moveTo>
                <a:lnTo>
                  <a:pt x="296836" y="7242"/>
                </a:lnTo>
                <a:lnTo>
                  <a:pt x="286496" y="13557"/>
                </a:lnTo>
                <a:lnTo>
                  <a:pt x="276226" y="18966"/>
                </a:lnTo>
                <a:lnTo>
                  <a:pt x="266064" y="23495"/>
                </a:lnTo>
                <a:lnTo>
                  <a:pt x="259034" y="34236"/>
                </a:lnTo>
                <a:lnTo>
                  <a:pt x="234441" y="70865"/>
                </a:lnTo>
                <a:lnTo>
                  <a:pt x="211387" y="104421"/>
                </a:lnTo>
                <a:lnTo>
                  <a:pt x="174327" y="157483"/>
                </a:lnTo>
                <a:lnTo>
                  <a:pt x="160273" y="177037"/>
                </a:lnTo>
                <a:lnTo>
                  <a:pt x="160889" y="185114"/>
                </a:lnTo>
                <a:lnTo>
                  <a:pt x="161385" y="193166"/>
                </a:lnTo>
                <a:lnTo>
                  <a:pt x="161738" y="201219"/>
                </a:lnTo>
                <a:lnTo>
                  <a:pt x="161925" y="209296"/>
                </a:lnTo>
                <a:lnTo>
                  <a:pt x="173989" y="208914"/>
                </a:lnTo>
                <a:lnTo>
                  <a:pt x="181863" y="208787"/>
                </a:lnTo>
                <a:lnTo>
                  <a:pt x="312304" y="208787"/>
                </a:lnTo>
                <a:lnTo>
                  <a:pt x="312292" y="208280"/>
                </a:lnTo>
                <a:lnTo>
                  <a:pt x="337199" y="208280"/>
                </a:lnTo>
                <a:lnTo>
                  <a:pt x="340441" y="200405"/>
                </a:lnTo>
                <a:lnTo>
                  <a:pt x="344503" y="191642"/>
                </a:lnTo>
                <a:lnTo>
                  <a:pt x="348874" y="183261"/>
                </a:lnTo>
                <a:lnTo>
                  <a:pt x="353567" y="175260"/>
                </a:lnTo>
                <a:lnTo>
                  <a:pt x="352166" y="173482"/>
                </a:lnTo>
                <a:lnTo>
                  <a:pt x="191642" y="173482"/>
                </a:lnTo>
                <a:lnTo>
                  <a:pt x="266318" y="64008"/>
                </a:lnTo>
                <a:lnTo>
                  <a:pt x="312291" y="64008"/>
                </a:lnTo>
                <a:lnTo>
                  <a:pt x="313134" y="47402"/>
                </a:lnTo>
                <a:lnTo>
                  <a:pt x="314644" y="27709"/>
                </a:lnTo>
                <a:lnTo>
                  <a:pt x="316738" y="6350"/>
                </a:lnTo>
                <a:lnTo>
                  <a:pt x="307213" y="0"/>
                </a:lnTo>
                <a:close/>
              </a:path>
              <a:path w="353695" h="271144">
                <a:moveTo>
                  <a:pt x="312291" y="64008"/>
                </a:moveTo>
                <a:lnTo>
                  <a:pt x="266318" y="64008"/>
                </a:lnTo>
                <a:lnTo>
                  <a:pt x="266318" y="173482"/>
                </a:lnTo>
                <a:lnTo>
                  <a:pt x="352166" y="173482"/>
                </a:lnTo>
                <a:lnTo>
                  <a:pt x="351264" y="172338"/>
                </a:lnTo>
                <a:lnTo>
                  <a:pt x="312292" y="172338"/>
                </a:lnTo>
                <a:lnTo>
                  <a:pt x="312183" y="133286"/>
                </a:lnTo>
                <a:lnTo>
                  <a:pt x="311912" y="81787"/>
                </a:lnTo>
                <a:lnTo>
                  <a:pt x="312219" y="65428"/>
                </a:lnTo>
                <a:lnTo>
                  <a:pt x="312291" y="64008"/>
                </a:lnTo>
                <a:close/>
              </a:path>
              <a:path w="353695" h="271144">
                <a:moveTo>
                  <a:pt x="348360" y="168656"/>
                </a:moveTo>
                <a:lnTo>
                  <a:pt x="339617" y="170035"/>
                </a:lnTo>
                <a:lnTo>
                  <a:pt x="330707" y="171116"/>
                </a:lnTo>
                <a:lnTo>
                  <a:pt x="321607" y="171888"/>
                </a:lnTo>
                <a:lnTo>
                  <a:pt x="312292" y="172338"/>
                </a:lnTo>
                <a:lnTo>
                  <a:pt x="351264" y="172338"/>
                </a:lnTo>
                <a:lnTo>
                  <a:pt x="348360" y="168656"/>
                </a:lnTo>
                <a:close/>
              </a:path>
              <a:path w="353695" h="271144">
                <a:moveTo>
                  <a:pt x="92612" y="44576"/>
                </a:moveTo>
                <a:lnTo>
                  <a:pt x="31495" y="44576"/>
                </a:lnTo>
                <a:lnTo>
                  <a:pt x="34797" y="45847"/>
                </a:lnTo>
                <a:lnTo>
                  <a:pt x="39115" y="51181"/>
                </a:lnTo>
                <a:lnTo>
                  <a:pt x="40385" y="58165"/>
                </a:lnTo>
                <a:lnTo>
                  <a:pt x="40639" y="69596"/>
                </a:lnTo>
                <a:lnTo>
                  <a:pt x="40804" y="80817"/>
                </a:lnTo>
                <a:lnTo>
                  <a:pt x="40917" y="172936"/>
                </a:lnTo>
                <a:lnTo>
                  <a:pt x="40878" y="182266"/>
                </a:lnTo>
                <a:lnTo>
                  <a:pt x="39735" y="228506"/>
                </a:lnTo>
                <a:lnTo>
                  <a:pt x="3809" y="257937"/>
                </a:lnTo>
                <a:lnTo>
                  <a:pt x="3809" y="270890"/>
                </a:lnTo>
                <a:lnTo>
                  <a:pt x="20691" y="270037"/>
                </a:lnTo>
                <a:lnTo>
                  <a:pt x="36655" y="269398"/>
                </a:lnTo>
                <a:lnTo>
                  <a:pt x="51690" y="268997"/>
                </a:lnTo>
                <a:lnTo>
                  <a:pt x="127126" y="268859"/>
                </a:lnTo>
                <a:lnTo>
                  <a:pt x="127126" y="257937"/>
                </a:lnTo>
                <a:lnTo>
                  <a:pt x="123443" y="257175"/>
                </a:lnTo>
                <a:lnTo>
                  <a:pt x="120650" y="256539"/>
                </a:lnTo>
                <a:lnTo>
                  <a:pt x="118998" y="256286"/>
                </a:lnTo>
                <a:lnTo>
                  <a:pt x="90852" y="222692"/>
                </a:lnTo>
                <a:lnTo>
                  <a:pt x="90517" y="182266"/>
                </a:lnTo>
                <a:lnTo>
                  <a:pt x="90515" y="116770"/>
                </a:lnTo>
                <a:lnTo>
                  <a:pt x="90782" y="97869"/>
                </a:lnTo>
                <a:lnTo>
                  <a:pt x="91174" y="80817"/>
                </a:lnTo>
                <a:lnTo>
                  <a:pt x="91693" y="64388"/>
                </a:lnTo>
                <a:lnTo>
                  <a:pt x="92356" y="49004"/>
                </a:lnTo>
                <a:lnTo>
                  <a:pt x="92612" y="44576"/>
                </a:lnTo>
                <a:close/>
              </a:path>
              <a:path w="353695" h="271144">
                <a:moveTo>
                  <a:pt x="127126" y="268859"/>
                </a:moveTo>
                <a:lnTo>
                  <a:pt x="65785" y="268859"/>
                </a:lnTo>
                <a:lnTo>
                  <a:pt x="79406" y="268997"/>
                </a:lnTo>
                <a:lnTo>
                  <a:pt x="94170" y="269398"/>
                </a:lnTo>
                <a:lnTo>
                  <a:pt x="127126" y="270890"/>
                </a:lnTo>
                <a:lnTo>
                  <a:pt x="127126" y="268859"/>
                </a:lnTo>
                <a:close/>
              </a:path>
              <a:path w="353695" h="271144">
                <a:moveTo>
                  <a:pt x="85597" y="2667"/>
                </a:moveTo>
                <a:lnTo>
                  <a:pt x="42969" y="20587"/>
                </a:lnTo>
                <a:lnTo>
                  <a:pt x="0" y="35178"/>
                </a:lnTo>
                <a:lnTo>
                  <a:pt x="0" y="47498"/>
                </a:lnTo>
                <a:lnTo>
                  <a:pt x="8477" y="46184"/>
                </a:lnTo>
                <a:lnTo>
                  <a:pt x="15811" y="45275"/>
                </a:lnTo>
                <a:lnTo>
                  <a:pt x="22002" y="44747"/>
                </a:lnTo>
                <a:lnTo>
                  <a:pt x="27050" y="44576"/>
                </a:lnTo>
                <a:lnTo>
                  <a:pt x="92612" y="44576"/>
                </a:lnTo>
                <a:lnTo>
                  <a:pt x="93186" y="34655"/>
                </a:lnTo>
                <a:lnTo>
                  <a:pt x="94224" y="20587"/>
                </a:lnTo>
                <a:lnTo>
                  <a:pt x="95250" y="9017"/>
                </a:lnTo>
                <a:lnTo>
                  <a:pt x="85597" y="266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27750" y="2693035"/>
            <a:ext cx="74930" cy="109855"/>
          </a:xfrm>
          <a:custGeom>
            <a:avLst/>
            <a:gdLst/>
            <a:ahLst/>
            <a:cxnLst/>
            <a:rect l="l" t="t" r="r" b="b"/>
            <a:pathLst>
              <a:path w="74929" h="109855">
                <a:moveTo>
                  <a:pt x="74675" y="0"/>
                </a:moveTo>
                <a:lnTo>
                  <a:pt x="0" y="109474"/>
                </a:lnTo>
                <a:lnTo>
                  <a:pt x="74675" y="109474"/>
                </a:lnTo>
                <a:lnTo>
                  <a:pt x="7467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36107" y="2631694"/>
            <a:ext cx="127635" cy="268605"/>
          </a:xfrm>
          <a:custGeom>
            <a:avLst/>
            <a:gdLst/>
            <a:ahLst/>
            <a:cxnLst/>
            <a:rect l="l" t="t" r="r" b="b"/>
            <a:pathLst>
              <a:path w="127635" h="268605">
                <a:moveTo>
                  <a:pt x="85597" y="0"/>
                </a:moveTo>
                <a:lnTo>
                  <a:pt x="95250" y="6350"/>
                </a:lnTo>
                <a:lnTo>
                  <a:pt x="94158" y="18663"/>
                </a:lnTo>
                <a:lnTo>
                  <a:pt x="93186" y="31988"/>
                </a:lnTo>
                <a:lnTo>
                  <a:pt x="91174" y="78150"/>
                </a:lnTo>
                <a:lnTo>
                  <a:pt x="90423" y="133603"/>
                </a:lnTo>
                <a:lnTo>
                  <a:pt x="90471" y="170269"/>
                </a:lnTo>
                <a:lnTo>
                  <a:pt x="90852" y="220025"/>
                </a:lnTo>
                <a:lnTo>
                  <a:pt x="118998" y="253618"/>
                </a:lnTo>
                <a:lnTo>
                  <a:pt x="120650" y="253872"/>
                </a:lnTo>
                <a:lnTo>
                  <a:pt x="123443" y="254507"/>
                </a:lnTo>
                <a:lnTo>
                  <a:pt x="127126" y="255269"/>
                </a:lnTo>
                <a:lnTo>
                  <a:pt x="127126" y="268223"/>
                </a:lnTo>
                <a:lnTo>
                  <a:pt x="110077" y="267370"/>
                </a:lnTo>
                <a:lnTo>
                  <a:pt x="94170" y="266731"/>
                </a:lnTo>
                <a:lnTo>
                  <a:pt x="79406" y="266330"/>
                </a:lnTo>
                <a:lnTo>
                  <a:pt x="65785" y="266191"/>
                </a:lnTo>
                <a:lnTo>
                  <a:pt x="51690" y="266330"/>
                </a:lnTo>
                <a:lnTo>
                  <a:pt x="36655" y="266731"/>
                </a:lnTo>
                <a:lnTo>
                  <a:pt x="20691" y="267370"/>
                </a:lnTo>
                <a:lnTo>
                  <a:pt x="3809" y="268223"/>
                </a:lnTo>
                <a:lnTo>
                  <a:pt x="3809" y="255269"/>
                </a:lnTo>
                <a:lnTo>
                  <a:pt x="38734" y="238125"/>
                </a:lnTo>
                <a:lnTo>
                  <a:pt x="40878" y="179599"/>
                </a:lnTo>
                <a:lnTo>
                  <a:pt x="41020" y="145668"/>
                </a:lnTo>
                <a:lnTo>
                  <a:pt x="40997" y="117667"/>
                </a:lnTo>
                <a:lnTo>
                  <a:pt x="40806" y="78285"/>
                </a:lnTo>
                <a:lnTo>
                  <a:pt x="31495" y="41909"/>
                </a:lnTo>
                <a:lnTo>
                  <a:pt x="27050" y="41909"/>
                </a:lnTo>
                <a:lnTo>
                  <a:pt x="22002" y="42080"/>
                </a:lnTo>
                <a:lnTo>
                  <a:pt x="15811" y="42608"/>
                </a:lnTo>
                <a:lnTo>
                  <a:pt x="8477" y="43517"/>
                </a:lnTo>
                <a:lnTo>
                  <a:pt x="0" y="44830"/>
                </a:lnTo>
                <a:lnTo>
                  <a:pt x="0" y="32511"/>
                </a:lnTo>
                <a:lnTo>
                  <a:pt x="42969" y="17920"/>
                </a:lnTo>
                <a:lnTo>
                  <a:pt x="77239" y="3903"/>
                </a:lnTo>
                <a:lnTo>
                  <a:pt x="85597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96380" y="2629026"/>
            <a:ext cx="193675" cy="271145"/>
          </a:xfrm>
          <a:custGeom>
            <a:avLst/>
            <a:gdLst/>
            <a:ahLst/>
            <a:cxnLst/>
            <a:rect l="l" t="t" r="r" b="b"/>
            <a:pathLst>
              <a:path w="193675" h="271144">
                <a:moveTo>
                  <a:pt x="146939" y="0"/>
                </a:moveTo>
                <a:lnTo>
                  <a:pt x="156464" y="6350"/>
                </a:lnTo>
                <a:lnTo>
                  <a:pt x="154370" y="27709"/>
                </a:lnTo>
                <a:lnTo>
                  <a:pt x="152860" y="47402"/>
                </a:lnTo>
                <a:lnTo>
                  <a:pt x="151945" y="65428"/>
                </a:lnTo>
                <a:lnTo>
                  <a:pt x="151638" y="81787"/>
                </a:lnTo>
                <a:lnTo>
                  <a:pt x="152019" y="154050"/>
                </a:lnTo>
                <a:lnTo>
                  <a:pt x="152019" y="172338"/>
                </a:lnTo>
                <a:lnTo>
                  <a:pt x="161333" y="171888"/>
                </a:lnTo>
                <a:lnTo>
                  <a:pt x="170434" y="171116"/>
                </a:lnTo>
                <a:lnTo>
                  <a:pt x="179343" y="170035"/>
                </a:lnTo>
                <a:lnTo>
                  <a:pt x="188087" y="168656"/>
                </a:lnTo>
                <a:lnTo>
                  <a:pt x="193294" y="175260"/>
                </a:lnTo>
                <a:lnTo>
                  <a:pt x="188600" y="183261"/>
                </a:lnTo>
                <a:lnTo>
                  <a:pt x="184229" y="191642"/>
                </a:lnTo>
                <a:lnTo>
                  <a:pt x="180167" y="200405"/>
                </a:lnTo>
                <a:lnTo>
                  <a:pt x="176403" y="209550"/>
                </a:lnTo>
                <a:lnTo>
                  <a:pt x="169164" y="208661"/>
                </a:lnTo>
                <a:lnTo>
                  <a:pt x="161036" y="208280"/>
                </a:lnTo>
                <a:lnTo>
                  <a:pt x="152019" y="208280"/>
                </a:lnTo>
                <a:lnTo>
                  <a:pt x="154178" y="246634"/>
                </a:lnTo>
                <a:lnTo>
                  <a:pt x="179578" y="256794"/>
                </a:lnTo>
                <a:lnTo>
                  <a:pt x="181483" y="257175"/>
                </a:lnTo>
                <a:lnTo>
                  <a:pt x="184531" y="257810"/>
                </a:lnTo>
                <a:lnTo>
                  <a:pt x="188468" y="258699"/>
                </a:lnTo>
                <a:lnTo>
                  <a:pt x="188468" y="270890"/>
                </a:lnTo>
                <a:lnTo>
                  <a:pt x="171372" y="270037"/>
                </a:lnTo>
                <a:lnTo>
                  <a:pt x="155336" y="269398"/>
                </a:lnTo>
                <a:lnTo>
                  <a:pt x="140372" y="268997"/>
                </a:lnTo>
                <a:lnTo>
                  <a:pt x="126492" y="268859"/>
                </a:lnTo>
                <a:lnTo>
                  <a:pt x="112349" y="268997"/>
                </a:lnTo>
                <a:lnTo>
                  <a:pt x="97361" y="269398"/>
                </a:lnTo>
                <a:lnTo>
                  <a:pt x="81539" y="270037"/>
                </a:lnTo>
                <a:lnTo>
                  <a:pt x="64897" y="270890"/>
                </a:lnTo>
                <a:lnTo>
                  <a:pt x="64897" y="258699"/>
                </a:lnTo>
                <a:lnTo>
                  <a:pt x="101727" y="247776"/>
                </a:lnTo>
                <a:lnTo>
                  <a:pt x="105918" y="208787"/>
                </a:lnTo>
                <a:lnTo>
                  <a:pt x="25146" y="208787"/>
                </a:lnTo>
                <a:lnTo>
                  <a:pt x="21590" y="208787"/>
                </a:lnTo>
                <a:lnTo>
                  <a:pt x="13716" y="208914"/>
                </a:lnTo>
                <a:lnTo>
                  <a:pt x="1651" y="209296"/>
                </a:lnTo>
                <a:lnTo>
                  <a:pt x="1464" y="201219"/>
                </a:lnTo>
                <a:lnTo>
                  <a:pt x="1111" y="193166"/>
                </a:lnTo>
                <a:lnTo>
                  <a:pt x="615" y="185114"/>
                </a:lnTo>
                <a:lnTo>
                  <a:pt x="0" y="177037"/>
                </a:lnTo>
                <a:lnTo>
                  <a:pt x="14053" y="157483"/>
                </a:lnTo>
                <a:lnTo>
                  <a:pt x="51113" y="104421"/>
                </a:lnTo>
                <a:lnTo>
                  <a:pt x="74168" y="70865"/>
                </a:lnTo>
                <a:lnTo>
                  <a:pt x="98760" y="34236"/>
                </a:lnTo>
                <a:lnTo>
                  <a:pt x="105791" y="23495"/>
                </a:lnTo>
                <a:lnTo>
                  <a:pt x="115952" y="18966"/>
                </a:lnTo>
                <a:lnTo>
                  <a:pt x="126222" y="13557"/>
                </a:lnTo>
                <a:lnTo>
                  <a:pt x="136562" y="7242"/>
                </a:lnTo>
                <a:lnTo>
                  <a:pt x="14693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80403" y="2764535"/>
            <a:ext cx="138684" cy="685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99072" y="2788920"/>
            <a:ext cx="113664" cy="43815"/>
          </a:xfrm>
          <a:custGeom>
            <a:avLst/>
            <a:gdLst/>
            <a:ahLst/>
            <a:cxnLst/>
            <a:rect l="l" t="t" r="r" b="b"/>
            <a:pathLst>
              <a:path w="113664" h="43814">
                <a:moveTo>
                  <a:pt x="11556" y="0"/>
                </a:moveTo>
                <a:lnTo>
                  <a:pt x="9269" y="9405"/>
                </a:lnTo>
                <a:lnTo>
                  <a:pt x="6588" y="18954"/>
                </a:lnTo>
                <a:lnTo>
                  <a:pt x="3502" y="28646"/>
                </a:lnTo>
                <a:lnTo>
                  <a:pt x="0" y="38480"/>
                </a:lnTo>
                <a:lnTo>
                  <a:pt x="4699" y="43687"/>
                </a:lnTo>
                <a:lnTo>
                  <a:pt x="12320" y="43187"/>
                </a:lnTo>
                <a:lnTo>
                  <a:pt x="20716" y="42830"/>
                </a:lnTo>
                <a:lnTo>
                  <a:pt x="29898" y="42616"/>
                </a:lnTo>
                <a:lnTo>
                  <a:pt x="101769" y="42544"/>
                </a:lnTo>
                <a:lnTo>
                  <a:pt x="104018" y="33877"/>
                </a:lnTo>
                <a:lnTo>
                  <a:pt x="106886" y="24256"/>
                </a:lnTo>
                <a:lnTo>
                  <a:pt x="110063" y="14827"/>
                </a:lnTo>
                <a:lnTo>
                  <a:pt x="113537" y="5587"/>
                </a:lnTo>
                <a:lnTo>
                  <a:pt x="110103" y="1142"/>
                </a:lnTo>
                <a:lnTo>
                  <a:pt x="52069" y="1142"/>
                </a:lnTo>
                <a:lnTo>
                  <a:pt x="41239" y="1071"/>
                </a:lnTo>
                <a:lnTo>
                  <a:pt x="30861" y="857"/>
                </a:lnTo>
                <a:lnTo>
                  <a:pt x="20958" y="500"/>
                </a:lnTo>
                <a:lnTo>
                  <a:pt x="11556" y="0"/>
                </a:lnTo>
                <a:close/>
              </a:path>
              <a:path w="113664" h="43814">
                <a:moveTo>
                  <a:pt x="101769" y="42544"/>
                </a:moveTo>
                <a:lnTo>
                  <a:pt x="39877" y="42544"/>
                </a:lnTo>
                <a:lnTo>
                  <a:pt x="56074" y="42616"/>
                </a:lnTo>
                <a:lnTo>
                  <a:pt x="86848" y="43187"/>
                </a:lnTo>
                <a:lnTo>
                  <a:pt x="101473" y="43687"/>
                </a:lnTo>
                <a:lnTo>
                  <a:pt x="101769" y="42544"/>
                </a:lnTo>
                <a:close/>
              </a:path>
              <a:path w="113664" h="43814">
                <a:moveTo>
                  <a:pt x="109219" y="0"/>
                </a:moveTo>
                <a:lnTo>
                  <a:pt x="97075" y="500"/>
                </a:lnTo>
                <a:lnTo>
                  <a:pt x="83502" y="857"/>
                </a:lnTo>
                <a:lnTo>
                  <a:pt x="52069" y="1142"/>
                </a:lnTo>
                <a:lnTo>
                  <a:pt x="110103" y="1142"/>
                </a:lnTo>
                <a:lnTo>
                  <a:pt x="10921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99072" y="2788920"/>
            <a:ext cx="113664" cy="43815"/>
          </a:xfrm>
          <a:custGeom>
            <a:avLst/>
            <a:gdLst/>
            <a:ahLst/>
            <a:cxnLst/>
            <a:rect l="l" t="t" r="r" b="b"/>
            <a:pathLst>
              <a:path w="113664" h="43814">
                <a:moveTo>
                  <a:pt x="11556" y="0"/>
                </a:moveTo>
                <a:lnTo>
                  <a:pt x="20958" y="500"/>
                </a:lnTo>
                <a:lnTo>
                  <a:pt x="30861" y="857"/>
                </a:lnTo>
                <a:lnTo>
                  <a:pt x="41239" y="1071"/>
                </a:lnTo>
                <a:lnTo>
                  <a:pt x="52069" y="1142"/>
                </a:lnTo>
                <a:lnTo>
                  <a:pt x="68500" y="1071"/>
                </a:lnTo>
                <a:lnTo>
                  <a:pt x="83502" y="857"/>
                </a:lnTo>
                <a:lnTo>
                  <a:pt x="97075" y="500"/>
                </a:lnTo>
                <a:lnTo>
                  <a:pt x="109219" y="0"/>
                </a:lnTo>
                <a:lnTo>
                  <a:pt x="113537" y="5587"/>
                </a:lnTo>
                <a:lnTo>
                  <a:pt x="110063" y="14827"/>
                </a:lnTo>
                <a:lnTo>
                  <a:pt x="106886" y="24256"/>
                </a:lnTo>
                <a:lnTo>
                  <a:pt x="104018" y="33877"/>
                </a:lnTo>
                <a:lnTo>
                  <a:pt x="101473" y="43687"/>
                </a:lnTo>
                <a:lnTo>
                  <a:pt x="86848" y="43187"/>
                </a:lnTo>
                <a:lnTo>
                  <a:pt x="71723" y="42830"/>
                </a:lnTo>
                <a:lnTo>
                  <a:pt x="56074" y="42616"/>
                </a:lnTo>
                <a:lnTo>
                  <a:pt x="39877" y="42544"/>
                </a:lnTo>
                <a:lnTo>
                  <a:pt x="29898" y="42616"/>
                </a:lnTo>
                <a:lnTo>
                  <a:pt x="20716" y="42830"/>
                </a:lnTo>
                <a:lnTo>
                  <a:pt x="12320" y="43187"/>
                </a:lnTo>
                <a:lnTo>
                  <a:pt x="4699" y="43687"/>
                </a:lnTo>
                <a:lnTo>
                  <a:pt x="0" y="38480"/>
                </a:lnTo>
                <a:lnTo>
                  <a:pt x="3502" y="28646"/>
                </a:lnTo>
                <a:lnTo>
                  <a:pt x="6588" y="18954"/>
                </a:lnTo>
                <a:lnTo>
                  <a:pt x="9269" y="9405"/>
                </a:lnTo>
                <a:lnTo>
                  <a:pt x="11556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9944" y="2607564"/>
            <a:ext cx="397764" cy="2971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28359" y="2631694"/>
            <a:ext cx="373380" cy="273050"/>
          </a:xfrm>
          <a:custGeom>
            <a:avLst/>
            <a:gdLst/>
            <a:ahLst/>
            <a:cxnLst/>
            <a:rect l="l" t="t" r="r" b="b"/>
            <a:pathLst>
              <a:path w="373379" h="273050">
                <a:moveTo>
                  <a:pt x="291084" y="0"/>
                </a:moveTo>
                <a:lnTo>
                  <a:pt x="252400" y="9429"/>
                </a:lnTo>
                <a:lnTo>
                  <a:pt x="222916" y="37449"/>
                </a:lnTo>
                <a:lnTo>
                  <a:pt x="206251" y="82280"/>
                </a:lnTo>
                <a:lnTo>
                  <a:pt x="200924" y="126872"/>
                </a:lnTo>
                <a:lnTo>
                  <a:pt x="200857" y="133222"/>
                </a:lnTo>
                <a:lnTo>
                  <a:pt x="201501" y="158906"/>
                </a:lnTo>
                <a:lnTo>
                  <a:pt x="207216" y="203813"/>
                </a:lnTo>
                <a:lnTo>
                  <a:pt x="225202" y="244681"/>
                </a:lnTo>
                <a:lnTo>
                  <a:pt x="260667" y="269716"/>
                </a:lnTo>
                <a:lnTo>
                  <a:pt x="284861" y="272668"/>
                </a:lnTo>
                <a:lnTo>
                  <a:pt x="303317" y="270974"/>
                </a:lnTo>
                <a:lnTo>
                  <a:pt x="319452" y="265874"/>
                </a:lnTo>
                <a:lnTo>
                  <a:pt x="333277" y="257345"/>
                </a:lnTo>
                <a:lnTo>
                  <a:pt x="336863" y="253618"/>
                </a:lnTo>
                <a:lnTo>
                  <a:pt x="281686" y="253618"/>
                </a:lnTo>
                <a:lnTo>
                  <a:pt x="275716" y="250316"/>
                </a:lnTo>
                <a:lnTo>
                  <a:pt x="259587" y="204850"/>
                </a:lnTo>
                <a:lnTo>
                  <a:pt x="257569" y="155166"/>
                </a:lnTo>
                <a:lnTo>
                  <a:pt x="257440" y="133222"/>
                </a:lnTo>
                <a:lnTo>
                  <a:pt x="257569" y="110615"/>
                </a:lnTo>
                <a:lnTo>
                  <a:pt x="259587" y="62483"/>
                </a:lnTo>
                <a:lnTo>
                  <a:pt x="277748" y="20700"/>
                </a:lnTo>
                <a:lnTo>
                  <a:pt x="281813" y="19303"/>
                </a:lnTo>
                <a:lnTo>
                  <a:pt x="342014" y="19303"/>
                </a:lnTo>
                <a:lnTo>
                  <a:pt x="337125" y="14412"/>
                </a:lnTo>
                <a:lnTo>
                  <a:pt x="323818" y="6397"/>
                </a:lnTo>
                <a:lnTo>
                  <a:pt x="308463" y="1597"/>
                </a:lnTo>
                <a:lnTo>
                  <a:pt x="291084" y="0"/>
                </a:lnTo>
                <a:close/>
              </a:path>
              <a:path w="373379" h="273050">
                <a:moveTo>
                  <a:pt x="342014" y="19303"/>
                </a:moveTo>
                <a:lnTo>
                  <a:pt x="294386" y="19303"/>
                </a:lnTo>
                <a:lnTo>
                  <a:pt x="300736" y="23621"/>
                </a:lnTo>
                <a:lnTo>
                  <a:pt x="305435" y="32130"/>
                </a:lnTo>
                <a:lnTo>
                  <a:pt x="310435" y="46587"/>
                </a:lnTo>
                <a:lnTo>
                  <a:pt x="314007" y="68246"/>
                </a:lnTo>
                <a:lnTo>
                  <a:pt x="316150" y="97121"/>
                </a:lnTo>
                <a:lnTo>
                  <a:pt x="316864" y="133222"/>
                </a:lnTo>
                <a:lnTo>
                  <a:pt x="316410" y="169036"/>
                </a:lnTo>
                <a:lnTo>
                  <a:pt x="312739" y="220090"/>
                </a:lnTo>
                <a:lnTo>
                  <a:pt x="288289" y="253618"/>
                </a:lnTo>
                <a:lnTo>
                  <a:pt x="336863" y="253618"/>
                </a:lnTo>
                <a:lnTo>
                  <a:pt x="366172" y="197072"/>
                </a:lnTo>
                <a:lnTo>
                  <a:pt x="373252" y="126872"/>
                </a:lnTo>
                <a:lnTo>
                  <a:pt x="371703" y="94394"/>
                </a:lnTo>
                <a:lnTo>
                  <a:pt x="367045" y="66690"/>
                </a:lnTo>
                <a:lnTo>
                  <a:pt x="359269" y="43773"/>
                </a:lnTo>
                <a:lnTo>
                  <a:pt x="348361" y="25653"/>
                </a:lnTo>
                <a:lnTo>
                  <a:pt x="342014" y="19303"/>
                </a:lnTo>
                <a:close/>
              </a:path>
              <a:path w="373379" h="273050">
                <a:moveTo>
                  <a:pt x="159485" y="38100"/>
                </a:moveTo>
                <a:lnTo>
                  <a:pt x="78105" y="38100"/>
                </a:lnTo>
                <a:lnTo>
                  <a:pt x="85490" y="38810"/>
                </a:lnTo>
                <a:lnTo>
                  <a:pt x="92233" y="40925"/>
                </a:lnTo>
                <a:lnTo>
                  <a:pt x="114426" y="80136"/>
                </a:lnTo>
                <a:lnTo>
                  <a:pt x="114139" y="87185"/>
                </a:lnTo>
                <a:lnTo>
                  <a:pt x="99440" y="131369"/>
                </a:lnTo>
                <a:lnTo>
                  <a:pt x="72253" y="170795"/>
                </a:lnTo>
                <a:lnTo>
                  <a:pt x="45148" y="203678"/>
                </a:lnTo>
                <a:lnTo>
                  <a:pt x="14097" y="238019"/>
                </a:lnTo>
                <a:lnTo>
                  <a:pt x="0" y="252094"/>
                </a:lnTo>
                <a:lnTo>
                  <a:pt x="0" y="268223"/>
                </a:lnTo>
                <a:lnTo>
                  <a:pt x="19450" y="267370"/>
                </a:lnTo>
                <a:lnTo>
                  <a:pt x="38354" y="266731"/>
                </a:lnTo>
                <a:lnTo>
                  <a:pt x="56685" y="266330"/>
                </a:lnTo>
                <a:lnTo>
                  <a:pt x="154362" y="266191"/>
                </a:lnTo>
                <a:lnTo>
                  <a:pt x="158956" y="252720"/>
                </a:lnTo>
                <a:lnTo>
                  <a:pt x="165290" y="235537"/>
                </a:lnTo>
                <a:lnTo>
                  <a:pt x="170239" y="222884"/>
                </a:lnTo>
                <a:lnTo>
                  <a:pt x="57276" y="222884"/>
                </a:lnTo>
                <a:lnTo>
                  <a:pt x="84425" y="195619"/>
                </a:lnTo>
                <a:lnTo>
                  <a:pt x="119338" y="159805"/>
                </a:lnTo>
                <a:lnTo>
                  <a:pt x="145145" y="127269"/>
                </a:lnTo>
                <a:lnTo>
                  <a:pt x="163433" y="85931"/>
                </a:lnTo>
                <a:lnTo>
                  <a:pt x="165499" y="64371"/>
                </a:lnTo>
                <a:lnTo>
                  <a:pt x="164357" y="52300"/>
                </a:lnTo>
                <a:lnTo>
                  <a:pt x="160655" y="40195"/>
                </a:lnTo>
                <a:lnTo>
                  <a:pt x="159485" y="38100"/>
                </a:lnTo>
                <a:close/>
              </a:path>
              <a:path w="373379" h="273050">
                <a:moveTo>
                  <a:pt x="154362" y="266191"/>
                </a:moveTo>
                <a:lnTo>
                  <a:pt x="74421" y="266191"/>
                </a:lnTo>
                <a:lnTo>
                  <a:pt x="91590" y="266330"/>
                </a:lnTo>
                <a:lnTo>
                  <a:pt x="110521" y="266731"/>
                </a:lnTo>
                <a:lnTo>
                  <a:pt x="153669" y="268223"/>
                </a:lnTo>
                <a:lnTo>
                  <a:pt x="154362" y="266191"/>
                </a:lnTo>
                <a:close/>
              </a:path>
              <a:path w="373379" h="273050">
                <a:moveTo>
                  <a:pt x="181101" y="196087"/>
                </a:moveTo>
                <a:lnTo>
                  <a:pt x="163194" y="196087"/>
                </a:lnTo>
                <a:lnTo>
                  <a:pt x="158622" y="205612"/>
                </a:lnTo>
                <a:lnTo>
                  <a:pt x="154812" y="211962"/>
                </a:lnTo>
                <a:lnTo>
                  <a:pt x="152018" y="215010"/>
                </a:lnTo>
                <a:lnTo>
                  <a:pt x="149224" y="218185"/>
                </a:lnTo>
                <a:lnTo>
                  <a:pt x="146049" y="220217"/>
                </a:lnTo>
                <a:lnTo>
                  <a:pt x="142747" y="221233"/>
                </a:lnTo>
                <a:lnTo>
                  <a:pt x="139318" y="222376"/>
                </a:lnTo>
                <a:lnTo>
                  <a:pt x="132587" y="222884"/>
                </a:lnTo>
                <a:lnTo>
                  <a:pt x="170239" y="222884"/>
                </a:lnTo>
                <a:lnTo>
                  <a:pt x="172672" y="216663"/>
                </a:lnTo>
                <a:lnTo>
                  <a:pt x="181101" y="196087"/>
                </a:lnTo>
                <a:close/>
              </a:path>
              <a:path w="373379" h="273050">
                <a:moveTo>
                  <a:pt x="94361" y="0"/>
                </a:moveTo>
                <a:lnTo>
                  <a:pt x="51573" y="9024"/>
                </a:lnTo>
                <a:lnTo>
                  <a:pt x="25173" y="36316"/>
                </a:lnTo>
                <a:lnTo>
                  <a:pt x="23145" y="50022"/>
                </a:lnTo>
                <a:lnTo>
                  <a:pt x="19927" y="64371"/>
                </a:lnTo>
                <a:lnTo>
                  <a:pt x="15493" y="79375"/>
                </a:lnTo>
                <a:lnTo>
                  <a:pt x="33908" y="79375"/>
                </a:lnTo>
                <a:lnTo>
                  <a:pt x="58959" y="43082"/>
                </a:lnTo>
                <a:lnTo>
                  <a:pt x="78105" y="38100"/>
                </a:lnTo>
                <a:lnTo>
                  <a:pt x="159485" y="38100"/>
                </a:lnTo>
                <a:lnTo>
                  <a:pt x="154463" y="29098"/>
                </a:lnTo>
                <a:lnTo>
                  <a:pt x="145795" y="19050"/>
                </a:lnTo>
                <a:lnTo>
                  <a:pt x="135151" y="10715"/>
                </a:lnTo>
                <a:lnTo>
                  <a:pt x="123031" y="4762"/>
                </a:lnTo>
                <a:lnTo>
                  <a:pt x="109434" y="1190"/>
                </a:lnTo>
                <a:lnTo>
                  <a:pt x="943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81216" y="2646426"/>
            <a:ext cx="68579" cy="2434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9145" y="2631694"/>
            <a:ext cx="172720" cy="273050"/>
          </a:xfrm>
          <a:custGeom>
            <a:avLst/>
            <a:gdLst/>
            <a:ahLst/>
            <a:cxnLst/>
            <a:rect l="l" t="t" r="r" b="b"/>
            <a:pathLst>
              <a:path w="172720" h="273050">
                <a:moveTo>
                  <a:pt x="90297" y="0"/>
                </a:moveTo>
                <a:lnTo>
                  <a:pt x="136338" y="14412"/>
                </a:lnTo>
                <a:lnTo>
                  <a:pt x="166258" y="66690"/>
                </a:lnTo>
                <a:lnTo>
                  <a:pt x="172465" y="126872"/>
                </a:lnTo>
                <a:lnTo>
                  <a:pt x="170699" y="164711"/>
                </a:lnTo>
                <a:lnTo>
                  <a:pt x="156499" y="223956"/>
                </a:lnTo>
                <a:lnTo>
                  <a:pt x="132490" y="257345"/>
                </a:lnTo>
                <a:lnTo>
                  <a:pt x="84074" y="272668"/>
                </a:lnTo>
                <a:lnTo>
                  <a:pt x="71405" y="271930"/>
                </a:lnTo>
                <a:lnTo>
                  <a:pt x="31968" y="253811"/>
                </a:lnTo>
                <a:lnTo>
                  <a:pt x="11429" y="220217"/>
                </a:lnTo>
                <a:lnTo>
                  <a:pt x="714" y="158906"/>
                </a:lnTo>
                <a:lnTo>
                  <a:pt x="0" y="130428"/>
                </a:lnTo>
                <a:lnTo>
                  <a:pt x="615" y="114474"/>
                </a:lnTo>
                <a:lnTo>
                  <a:pt x="9651" y="66039"/>
                </a:lnTo>
                <a:lnTo>
                  <a:pt x="30583" y="26124"/>
                </a:lnTo>
                <a:lnTo>
                  <a:pt x="63595" y="4190"/>
                </a:lnTo>
                <a:lnTo>
                  <a:pt x="90297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28359" y="2631694"/>
            <a:ext cx="181610" cy="268605"/>
          </a:xfrm>
          <a:custGeom>
            <a:avLst/>
            <a:gdLst/>
            <a:ahLst/>
            <a:cxnLst/>
            <a:rect l="l" t="t" r="r" b="b"/>
            <a:pathLst>
              <a:path w="181609" h="268605">
                <a:moveTo>
                  <a:pt x="94361" y="0"/>
                </a:moveTo>
                <a:lnTo>
                  <a:pt x="135151" y="10715"/>
                </a:lnTo>
                <a:lnTo>
                  <a:pt x="160655" y="40195"/>
                </a:lnTo>
                <a:lnTo>
                  <a:pt x="165608" y="65531"/>
                </a:lnTo>
                <a:lnTo>
                  <a:pt x="165062" y="75773"/>
                </a:lnTo>
                <a:lnTo>
                  <a:pt x="151826" y="116306"/>
                </a:lnTo>
                <a:lnTo>
                  <a:pt x="127126" y="151256"/>
                </a:lnTo>
                <a:lnTo>
                  <a:pt x="84425" y="195619"/>
                </a:lnTo>
                <a:lnTo>
                  <a:pt x="57276" y="222884"/>
                </a:lnTo>
                <a:lnTo>
                  <a:pt x="122427" y="222884"/>
                </a:lnTo>
                <a:lnTo>
                  <a:pt x="132587" y="222884"/>
                </a:lnTo>
                <a:lnTo>
                  <a:pt x="139318" y="222376"/>
                </a:lnTo>
                <a:lnTo>
                  <a:pt x="142747" y="221233"/>
                </a:lnTo>
                <a:lnTo>
                  <a:pt x="146049" y="220217"/>
                </a:lnTo>
                <a:lnTo>
                  <a:pt x="149224" y="218185"/>
                </a:lnTo>
                <a:lnTo>
                  <a:pt x="152018" y="215010"/>
                </a:lnTo>
                <a:lnTo>
                  <a:pt x="154812" y="211962"/>
                </a:lnTo>
                <a:lnTo>
                  <a:pt x="158622" y="205612"/>
                </a:lnTo>
                <a:lnTo>
                  <a:pt x="163194" y="196087"/>
                </a:lnTo>
                <a:lnTo>
                  <a:pt x="181101" y="196087"/>
                </a:lnTo>
                <a:lnTo>
                  <a:pt x="172672" y="216663"/>
                </a:lnTo>
                <a:lnTo>
                  <a:pt x="165290" y="235537"/>
                </a:lnTo>
                <a:lnTo>
                  <a:pt x="158956" y="252720"/>
                </a:lnTo>
                <a:lnTo>
                  <a:pt x="153669" y="268223"/>
                </a:lnTo>
                <a:lnTo>
                  <a:pt x="131214" y="267370"/>
                </a:lnTo>
                <a:lnTo>
                  <a:pt x="110521" y="266731"/>
                </a:lnTo>
                <a:lnTo>
                  <a:pt x="91590" y="266330"/>
                </a:lnTo>
                <a:lnTo>
                  <a:pt x="74421" y="266191"/>
                </a:lnTo>
                <a:lnTo>
                  <a:pt x="56685" y="266330"/>
                </a:lnTo>
                <a:lnTo>
                  <a:pt x="38354" y="266731"/>
                </a:lnTo>
                <a:lnTo>
                  <a:pt x="19450" y="267370"/>
                </a:lnTo>
                <a:lnTo>
                  <a:pt x="0" y="268223"/>
                </a:lnTo>
                <a:lnTo>
                  <a:pt x="0" y="252094"/>
                </a:lnTo>
                <a:lnTo>
                  <a:pt x="29146" y="221884"/>
                </a:lnTo>
                <a:lnTo>
                  <a:pt x="62102" y="183387"/>
                </a:lnTo>
                <a:lnTo>
                  <a:pt x="88409" y="148990"/>
                </a:lnTo>
                <a:lnTo>
                  <a:pt x="107061" y="115645"/>
                </a:lnTo>
                <a:lnTo>
                  <a:pt x="114426" y="80136"/>
                </a:lnTo>
                <a:lnTo>
                  <a:pt x="113780" y="70850"/>
                </a:lnTo>
                <a:lnTo>
                  <a:pt x="85490" y="38810"/>
                </a:lnTo>
                <a:lnTo>
                  <a:pt x="78105" y="38100"/>
                </a:lnTo>
                <a:lnTo>
                  <a:pt x="71342" y="38649"/>
                </a:lnTo>
                <a:lnTo>
                  <a:pt x="38338" y="68492"/>
                </a:lnTo>
                <a:lnTo>
                  <a:pt x="33908" y="79375"/>
                </a:lnTo>
                <a:lnTo>
                  <a:pt x="15493" y="79375"/>
                </a:lnTo>
                <a:lnTo>
                  <a:pt x="19927" y="64371"/>
                </a:lnTo>
                <a:lnTo>
                  <a:pt x="23145" y="50022"/>
                </a:lnTo>
                <a:lnTo>
                  <a:pt x="25173" y="36316"/>
                </a:lnTo>
                <a:lnTo>
                  <a:pt x="26035" y="23240"/>
                </a:lnTo>
                <a:lnTo>
                  <a:pt x="34532" y="17787"/>
                </a:lnTo>
                <a:lnTo>
                  <a:pt x="77215" y="1428"/>
                </a:lnTo>
                <a:lnTo>
                  <a:pt x="85788" y="357"/>
                </a:lnTo>
                <a:lnTo>
                  <a:pt x="94361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21423" y="2811779"/>
            <a:ext cx="96011" cy="1722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5267" y="2831973"/>
            <a:ext cx="81025" cy="1569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25640" y="2607564"/>
            <a:ext cx="783335" cy="2971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39482" y="2627122"/>
            <a:ext cx="768223" cy="28181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2379" y="2721355"/>
            <a:ext cx="154749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40335" marR="5080" indent="-128270">
              <a:lnSpc>
                <a:spcPts val="3020"/>
              </a:lnSpc>
              <a:spcBef>
                <a:spcPts val="480"/>
              </a:spcBef>
            </a:pPr>
            <a:r>
              <a:rPr sz="2800" spc="-5" dirty="0"/>
              <a:t>Del</a:t>
            </a:r>
            <a:r>
              <a:rPr sz="2800" spc="-15" dirty="0"/>
              <a:t>i</a:t>
            </a:r>
            <a:r>
              <a:rPr sz="2800" spc="-10" dirty="0"/>
              <a:t>ghtful  </a:t>
            </a:r>
            <a:r>
              <a:rPr sz="2800" spc="-45" dirty="0"/>
              <a:t>Weather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857244" y="1606296"/>
            <a:ext cx="2311907" cy="3398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8203" y="2776219"/>
            <a:ext cx="142430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" marR="5080" indent="-22860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solidFill>
                  <a:srgbClr val="D9D9D9"/>
                </a:solidFill>
                <a:latin typeface="Calisto MT"/>
                <a:cs typeface="Calisto MT"/>
              </a:rPr>
              <a:t>Dynamic  </a:t>
            </a:r>
            <a:r>
              <a:rPr sz="2800" spc="-10" dirty="0">
                <a:solidFill>
                  <a:srgbClr val="D9D9D9"/>
                </a:solidFill>
                <a:latin typeface="Calisto MT"/>
                <a:cs typeface="Calisto MT"/>
              </a:rPr>
              <a:t>Location</a:t>
            </a:r>
            <a:endParaRPr sz="2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9327" y="1524000"/>
            <a:ext cx="4767072" cy="2682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9044" y="4660391"/>
            <a:ext cx="2825496" cy="1802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2544" y="4660391"/>
            <a:ext cx="2061972" cy="1802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3116" y="493776"/>
            <a:ext cx="6490715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9023" y="519683"/>
            <a:ext cx="6438900" cy="498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74772" y="543559"/>
            <a:ext cx="6421628" cy="4796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6647" y="1833372"/>
            <a:ext cx="4614672" cy="11795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72555" y="1918716"/>
            <a:ext cx="220979" cy="219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86017" y="1937892"/>
            <a:ext cx="204851" cy="204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60591" y="1860804"/>
            <a:ext cx="1363980" cy="2727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59067" y="1880235"/>
            <a:ext cx="1367028" cy="2975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76721" y="2167254"/>
            <a:ext cx="1343025" cy="0"/>
          </a:xfrm>
          <a:custGeom>
            <a:avLst/>
            <a:gdLst/>
            <a:ahLst/>
            <a:cxnLst/>
            <a:rect l="l" t="t" r="r" b="b"/>
            <a:pathLst>
              <a:path w="1343025">
                <a:moveTo>
                  <a:pt x="0" y="0"/>
                </a:moveTo>
                <a:lnTo>
                  <a:pt x="1342644" y="0"/>
                </a:lnTo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76721" y="2157348"/>
            <a:ext cx="1343025" cy="20320"/>
          </a:xfrm>
          <a:custGeom>
            <a:avLst/>
            <a:gdLst/>
            <a:ahLst/>
            <a:cxnLst/>
            <a:rect l="l" t="t" r="r" b="b"/>
            <a:pathLst>
              <a:path w="1343025" h="20319">
                <a:moveTo>
                  <a:pt x="0" y="0"/>
                </a:moveTo>
                <a:lnTo>
                  <a:pt x="671322" y="0"/>
                </a:lnTo>
                <a:lnTo>
                  <a:pt x="1342644" y="0"/>
                </a:lnTo>
                <a:lnTo>
                  <a:pt x="1342644" y="19812"/>
                </a:lnTo>
                <a:lnTo>
                  <a:pt x="671322" y="19812"/>
                </a:lnTo>
                <a:lnTo>
                  <a:pt x="0" y="1981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0668" y="1859279"/>
            <a:ext cx="2776728" cy="350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72555" y="2694432"/>
            <a:ext cx="220979" cy="2194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86017" y="2713608"/>
            <a:ext cx="204851" cy="204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3640" y="2642616"/>
            <a:ext cx="736091" cy="266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59067" y="2662173"/>
            <a:ext cx="749808" cy="2913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76721" y="2933064"/>
            <a:ext cx="725805" cy="20320"/>
          </a:xfrm>
          <a:custGeom>
            <a:avLst/>
            <a:gdLst/>
            <a:ahLst/>
            <a:cxnLst/>
            <a:rect l="l" t="t" r="r" b="b"/>
            <a:pathLst>
              <a:path w="725804" h="20319">
                <a:moveTo>
                  <a:pt x="0" y="19811"/>
                </a:moveTo>
                <a:lnTo>
                  <a:pt x="725424" y="19811"/>
                </a:lnTo>
                <a:lnTo>
                  <a:pt x="725424" y="0"/>
                </a:lnTo>
                <a:lnTo>
                  <a:pt x="0" y="0"/>
                </a:lnTo>
                <a:lnTo>
                  <a:pt x="0" y="1981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72148" y="2928492"/>
            <a:ext cx="734695" cy="29209"/>
          </a:xfrm>
          <a:custGeom>
            <a:avLst/>
            <a:gdLst/>
            <a:ahLst/>
            <a:cxnLst/>
            <a:rect l="l" t="t" r="r" b="b"/>
            <a:pathLst>
              <a:path w="734695" h="29210">
                <a:moveTo>
                  <a:pt x="0" y="28955"/>
                </a:moveTo>
                <a:lnTo>
                  <a:pt x="734568" y="28955"/>
                </a:lnTo>
                <a:lnTo>
                  <a:pt x="734568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13447" y="2634995"/>
            <a:ext cx="2270760" cy="2780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75242" y="2804414"/>
            <a:ext cx="102235" cy="39370"/>
          </a:xfrm>
          <a:custGeom>
            <a:avLst/>
            <a:gdLst/>
            <a:ahLst/>
            <a:cxnLst/>
            <a:rect l="l" t="t" r="r" b="b"/>
            <a:pathLst>
              <a:path w="102234" h="39369">
                <a:moveTo>
                  <a:pt x="10413" y="0"/>
                </a:moveTo>
                <a:lnTo>
                  <a:pt x="8340" y="8524"/>
                </a:lnTo>
                <a:lnTo>
                  <a:pt x="5921" y="17144"/>
                </a:lnTo>
                <a:lnTo>
                  <a:pt x="3145" y="25860"/>
                </a:lnTo>
                <a:lnTo>
                  <a:pt x="0" y="34671"/>
                </a:lnTo>
                <a:lnTo>
                  <a:pt x="4190" y="39370"/>
                </a:lnTo>
                <a:lnTo>
                  <a:pt x="11098" y="38889"/>
                </a:lnTo>
                <a:lnTo>
                  <a:pt x="18684" y="38576"/>
                </a:lnTo>
                <a:lnTo>
                  <a:pt x="26961" y="38405"/>
                </a:lnTo>
                <a:lnTo>
                  <a:pt x="91580" y="38353"/>
                </a:lnTo>
                <a:lnTo>
                  <a:pt x="93624" y="30583"/>
                </a:lnTo>
                <a:lnTo>
                  <a:pt x="96186" y="21939"/>
                </a:lnTo>
                <a:lnTo>
                  <a:pt x="99010" y="13438"/>
                </a:lnTo>
                <a:lnTo>
                  <a:pt x="102107" y="5080"/>
                </a:lnTo>
                <a:lnTo>
                  <a:pt x="99059" y="1015"/>
                </a:lnTo>
                <a:lnTo>
                  <a:pt x="46862" y="1015"/>
                </a:lnTo>
                <a:lnTo>
                  <a:pt x="37095" y="946"/>
                </a:lnTo>
                <a:lnTo>
                  <a:pt x="27781" y="746"/>
                </a:lnTo>
                <a:lnTo>
                  <a:pt x="18895" y="426"/>
                </a:lnTo>
                <a:lnTo>
                  <a:pt x="10413" y="0"/>
                </a:lnTo>
                <a:close/>
              </a:path>
              <a:path w="102234" h="39369">
                <a:moveTo>
                  <a:pt x="91580" y="38353"/>
                </a:moveTo>
                <a:lnTo>
                  <a:pt x="35940" y="38353"/>
                </a:lnTo>
                <a:lnTo>
                  <a:pt x="50486" y="38405"/>
                </a:lnTo>
                <a:lnTo>
                  <a:pt x="64579" y="38576"/>
                </a:lnTo>
                <a:lnTo>
                  <a:pt x="78196" y="38889"/>
                </a:lnTo>
                <a:lnTo>
                  <a:pt x="91312" y="39370"/>
                </a:lnTo>
                <a:lnTo>
                  <a:pt x="91580" y="38353"/>
                </a:lnTo>
                <a:close/>
              </a:path>
              <a:path w="102234" h="39369">
                <a:moveTo>
                  <a:pt x="98298" y="0"/>
                </a:moveTo>
                <a:lnTo>
                  <a:pt x="87368" y="426"/>
                </a:lnTo>
                <a:lnTo>
                  <a:pt x="75152" y="746"/>
                </a:lnTo>
                <a:lnTo>
                  <a:pt x="61650" y="946"/>
                </a:lnTo>
                <a:lnTo>
                  <a:pt x="46862" y="1015"/>
                </a:lnTo>
                <a:lnTo>
                  <a:pt x="99059" y="1015"/>
                </a:lnTo>
                <a:lnTo>
                  <a:pt x="9829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75242" y="2804414"/>
            <a:ext cx="102235" cy="39370"/>
          </a:xfrm>
          <a:custGeom>
            <a:avLst/>
            <a:gdLst/>
            <a:ahLst/>
            <a:cxnLst/>
            <a:rect l="l" t="t" r="r" b="b"/>
            <a:pathLst>
              <a:path w="102234" h="39369">
                <a:moveTo>
                  <a:pt x="10413" y="0"/>
                </a:moveTo>
                <a:lnTo>
                  <a:pt x="18895" y="426"/>
                </a:lnTo>
                <a:lnTo>
                  <a:pt x="27781" y="746"/>
                </a:lnTo>
                <a:lnTo>
                  <a:pt x="37095" y="946"/>
                </a:lnTo>
                <a:lnTo>
                  <a:pt x="46862" y="1015"/>
                </a:lnTo>
                <a:lnTo>
                  <a:pt x="61650" y="946"/>
                </a:lnTo>
                <a:lnTo>
                  <a:pt x="75152" y="746"/>
                </a:lnTo>
                <a:lnTo>
                  <a:pt x="87368" y="426"/>
                </a:lnTo>
                <a:lnTo>
                  <a:pt x="98298" y="0"/>
                </a:lnTo>
                <a:lnTo>
                  <a:pt x="102107" y="5080"/>
                </a:lnTo>
                <a:lnTo>
                  <a:pt x="99010" y="13438"/>
                </a:lnTo>
                <a:lnTo>
                  <a:pt x="96186" y="21939"/>
                </a:lnTo>
                <a:lnTo>
                  <a:pt x="93624" y="30583"/>
                </a:lnTo>
                <a:lnTo>
                  <a:pt x="91312" y="39370"/>
                </a:lnTo>
                <a:lnTo>
                  <a:pt x="78196" y="38889"/>
                </a:lnTo>
                <a:lnTo>
                  <a:pt x="64579" y="38576"/>
                </a:lnTo>
                <a:lnTo>
                  <a:pt x="50486" y="38405"/>
                </a:lnTo>
                <a:lnTo>
                  <a:pt x="35940" y="38353"/>
                </a:lnTo>
                <a:lnTo>
                  <a:pt x="26961" y="38405"/>
                </a:lnTo>
                <a:lnTo>
                  <a:pt x="18684" y="38576"/>
                </a:lnTo>
                <a:lnTo>
                  <a:pt x="11098" y="38889"/>
                </a:lnTo>
                <a:lnTo>
                  <a:pt x="4190" y="39370"/>
                </a:lnTo>
                <a:lnTo>
                  <a:pt x="0" y="34671"/>
                </a:lnTo>
                <a:lnTo>
                  <a:pt x="3145" y="25860"/>
                </a:lnTo>
                <a:lnTo>
                  <a:pt x="5921" y="17144"/>
                </a:lnTo>
                <a:lnTo>
                  <a:pt x="8340" y="8524"/>
                </a:lnTo>
                <a:lnTo>
                  <a:pt x="104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73540" y="2639567"/>
            <a:ext cx="1261872" cy="3454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82867" y="4620767"/>
            <a:ext cx="2587751" cy="18425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94647" y="4620767"/>
            <a:ext cx="2945892" cy="17434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8655" y="493776"/>
            <a:ext cx="9296400" cy="55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4563" y="519683"/>
            <a:ext cx="4203192" cy="399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0311" y="543559"/>
            <a:ext cx="4185539" cy="380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3579" y="519683"/>
            <a:ext cx="868679" cy="397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00597" y="543559"/>
            <a:ext cx="850138" cy="3793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92468" y="524255"/>
            <a:ext cx="3916679" cy="490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08723" y="548766"/>
            <a:ext cx="3898392" cy="4720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823" y="1534667"/>
            <a:ext cx="3381755" cy="33817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4255" y="1562100"/>
            <a:ext cx="3326892" cy="33268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2852" y="1745360"/>
            <a:ext cx="791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00AFEF"/>
                </a:solidFill>
                <a:latin typeface="Calisto MT"/>
                <a:cs typeface="Calisto MT"/>
              </a:rPr>
              <a:t>72</a:t>
            </a:r>
            <a:r>
              <a:rPr sz="3000" b="1" spc="-7" baseline="25000" dirty="0">
                <a:solidFill>
                  <a:srgbClr val="00AFEF"/>
                </a:solidFill>
                <a:latin typeface="Calisto MT"/>
                <a:cs typeface="Calisto MT"/>
              </a:rPr>
              <a:t>o</a:t>
            </a:r>
            <a:r>
              <a:rPr sz="3000" b="1" dirty="0">
                <a:solidFill>
                  <a:srgbClr val="00AFEF"/>
                </a:solidFill>
                <a:latin typeface="Calisto MT"/>
                <a:cs typeface="Calisto MT"/>
              </a:rPr>
              <a:t>F</a:t>
            </a:r>
            <a:endParaRPr sz="3000">
              <a:latin typeface="Calisto MT"/>
              <a:cs typeface="Calisto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2852" y="2930778"/>
            <a:ext cx="791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00AFEF"/>
                </a:solidFill>
                <a:latin typeface="Calisto MT"/>
                <a:cs typeface="Calisto MT"/>
              </a:rPr>
              <a:t>55</a:t>
            </a:r>
            <a:r>
              <a:rPr sz="3000" b="1" spc="-7" baseline="25000" dirty="0">
                <a:solidFill>
                  <a:srgbClr val="00AFEF"/>
                </a:solidFill>
                <a:latin typeface="Calisto MT"/>
                <a:cs typeface="Calisto MT"/>
              </a:rPr>
              <a:t>o</a:t>
            </a:r>
            <a:r>
              <a:rPr sz="3000" b="1" dirty="0">
                <a:solidFill>
                  <a:srgbClr val="00AFEF"/>
                </a:solidFill>
                <a:latin typeface="Calisto MT"/>
                <a:cs typeface="Calisto MT"/>
              </a:rPr>
              <a:t>F</a:t>
            </a:r>
            <a:endParaRPr sz="3000">
              <a:latin typeface="Calisto MT"/>
              <a:cs typeface="Calisto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20871" y="1701800"/>
            <a:ext cx="8426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00AFEF"/>
                </a:solidFill>
                <a:latin typeface="Calisto MT"/>
                <a:cs typeface="Calisto MT"/>
              </a:rPr>
              <a:t>2</a:t>
            </a:r>
            <a:r>
              <a:rPr sz="3000" b="1" spc="-5" dirty="0">
                <a:solidFill>
                  <a:srgbClr val="00AFEF"/>
                </a:solidFill>
                <a:latin typeface="Calisto MT"/>
                <a:cs typeface="Calisto MT"/>
              </a:rPr>
              <a:t>2</a:t>
            </a:r>
            <a:r>
              <a:rPr sz="3000" b="1" spc="-7" baseline="25000" dirty="0">
                <a:solidFill>
                  <a:srgbClr val="00AFEF"/>
                </a:solidFill>
                <a:latin typeface="Calisto MT"/>
                <a:cs typeface="Calisto MT"/>
              </a:rPr>
              <a:t>o</a:t>
            </a:r>
            <a:r>
              <a:rPr sz="3000" b="1" dirty="0">
                <a:solidFill>
                  <a:srgbClr val="00AFEF"/>
                </a:solidFill>
                <a:latin typeface="Calisto MT"/>
                <a:cs typeface="Calisto MT"/>
              </a:rPr>
              <a:t>C</a:t>
            </a:r>
            <a:endParaRPr sz="3000">
              <a:latin typeface="Calisto MT"/>
              <a:cs typeface="Calisto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20871" y="2887217"/>
            <a:ext cx="8426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00AFEF"/>
                </a:solidFill>
                <a:latin typeface="Calisto MT"/>
                <a:cs typeface="Calisto MT"/>
              </a:rPr>
              <a:t>1</a:t>
            </a:r>
            <a:r>
              <a:rPr sz="3000" b="1" spc="-5" dirty="0">
                <a:solidFill>
                  <a:srgbClr val="00AFEF"/>
                </a:solidFill>
                <a:latin typeface="Calisto MT"/>
                <a:cs typeface="Calisto MT"/>
              </a:rPr>
              <a:t>3</a:t>
            </a:r>
            <a:r>
              <a:rPr sz="3000" b="1" spc="-7" baseline="25000" dirty="0">
                <a:solidFill>
                  <a:srgbClr val="00AFEF"/>
                </a:solidFill>
                <a:latin typeface="Calisto MT"/>
                <a:cs typeface="Calisto MT"/>
              </a:rPr>
              <a:t>o</a:t>
            </a:r>
            <a:r>
              <a:rPr sz="3000" b="1" dirty="0">
                <a:solidFill>
                  <a:srgbClr val="00AFEF"/>
                </a:solidFill>
                <a:latin typeface="Calisto MT"/>
                <a:cs typeface="Calisto MT"/>
              </a:rPr>
              <a:t>C</a:t>
            </a:r>
            <a:endParaRPr sz="3000">
              <a:latin typeface="Calisto MT"/>
              <a:cs typeface="Calisto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02479" y="1850135"/>
            <a:ext cx="6922008" cy="30190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15271" y="4943855"/>
            <a:ext cx="2148839" cy="14325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6935" y="4954523"/>
            <a:ext cx="2375916" cy="14218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02507" y="6447840"/>
            <a:ext cx="2653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Xichong </a:t>
            </a: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Beach •</a:t>
            </a:r>
            <a:r>
              <a:rPr sz="1800" spc="-5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Shenzhen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19518" y="6460947"/>
            <a:ext cx="1473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Sands •</a:t>
            </a:r>
            <a:r>
              <a:rPr sz="1800" spc="-10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Macau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14815" y="6447840"/>
            <a:ext cx="24669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Disneyland • Hong</a:t>
            </a:r>
            <a:r>
              <a:rPr sz="1800" spc="-10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sto MT"/>
                <a:cs typeface="Calisto MT"/>
              </a:rPr>
              <a:t>Kong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4248" y="6460947"/>
            <a:ext cx="28727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Shenzhen • </a:t>
            </a: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Greater </a:t>
            </a:r>
            <a:r>
              <a:rPr sz="1800" spc="-15" dirty="0">
                <a:solidFill>
                  <a:srgbClr val="FFFFFF"/>
                </a:solidFill>
                <a:latin typeface="Calisto MT"/>
                <a:cs typeface="Calisto MT"/>
              </a:rPr>
              <a:t>Bay</a:t>
            </a:r>
            <a:r>
              <a:rPr sz="1800" spc="-114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Area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34568" y="4986528"/>
            <a:ext cx="2609087" cy="14691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06952" y="4954523"/>
            <a:ext cx="2609088" cy="14828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136" y="1938527"/>
            <a:ext cx="11352276" cy="1534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2267" y="493776"/>
            <a:ext cx="9389364" cy="458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175" y="531876"/>
            <a:ext cx="760476" cy="385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3924" y="556133"/>
            <a:ext cx="743204" cy="366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127" y="736091"/>
            <a:ext cx="178307" cy="85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83638" y="759841"/>
            <a:ext cx="160274" cy="6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53055" y="519683"/>
            <a:ext cx="821436" cy="394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9947" y="543559"/>
            <a:ext cx="803148" cy="3770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0776" y="736091"/>
            <a:ext cx="178308" cy="85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7285" y="759841"/>
            <a:ext cx="160274" cy="674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31464" y="519683"/>
            <a:ext cx="7414259" cy="3992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47211" y="543559"/>
            <a:ext cx="7396861" cy="3808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57978" y="3768344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C000"/>
                </a:solidFill>
                <a:latin typeface="Calisto MT"/>
                <a:cs typeface="Calisto MT"/>
              </a:rPr>
              <a:t>ICCV25: </a:t>
            </a:r>
            <a:r>
              <a:rPr sz="1800" b="1" spc="-5" dirty="0">
                <a:solidFill>
                  <a:srgbClr val="FFC000"/>
                </a:solidFill>
                <a:latin typeface="Calisto MT"/>
                <a:cs typeface="Calisto MT"/>
              </a:rPr>
              <a:t>December  </a:t>
            </a:r>
            <a:r>
              <a:rPr sz="1800" b="1" dirty="0">
                <a:solidFill>
                  <a:srgbClr val="FFC000"/>
                </a:solidFill>
                <a:latin typeface="Calisto MT"/>
                <a:cs typeface="Calisto MT"/>
              </a:rPr>
              <a:t>14-20,</a:t>
            </a:r>
            <a:r>
              <a:rPr sz="1800" b="1" spc="-35" dirty="0">
                <a:solidFill>
                  <a:srgbClr val="FFC000"/>
                </a:solidFill>
                <a:latin typeface="Calisto MT"/>
                <a:cs typeface="Calisto MT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sto MT"/>
                <a:cs typeface="Calisto MT"/>
              </a:rPr>
              <a:t>2025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68942" y="3724402"/>
            <a:ext cx="1888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C000"/>
                </a:solidFill>
                <a:latin typeface="Calisto MT"/>
                <a:cs typeface="Calisto MT"/>
              </a:rPr>
              <a:t>New </a:t>
            </a:r>
            <a:r>
              <a:rPr sz="1800" b="1" spc="-20" dirty="0">
                <a:solidFill>
                  <a:srgbClr val="FFC000"/>
                </a:solidFill>
                <a:latin typeface="Calisto MT"/>
                <a:cs typeface="Calisto MT"/>
              </a:rPr>
              <a:t>Year</a:t>
            </a:r>
            <a:r>
              <a:rPr sz="1800" b="1" spc="-60" dirty="0">
                <a:solidFill>
                  <a:srgbClr val="FFC000"/>
                </a:solidFill>
                <a:latin typeface="Calisto MT"/>
                <a:cs typeface="Calisto MT"/>
              </a:rPr>
              <a:t> </a:t>
            </a:r>
            <a:r>
              <a:rPr sz="1800" b="1" spc="-10" dirty="0">
                <a:solidFill>
                  <a:srgbClr val="FFC000"/>
                </a:solidFill>
                <a:latin typeface="Calisto MT"/>
                <a:cs typeface="Calisto MT"/>
              </a:rPr>
              <a:t>Holiday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15128" y="1978151"/>
            <a:ext cx="1667255" cy="15529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89847" y="1222247"/>
            <a:ext cx="3502151" cy="28773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4483" y="1770888"/>
            <a:ext cx="1972055" cy="19720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38885" y="3724402"/>
            <a:ext cx="2145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C000"/>
                </a:solidFill>
                <a:latin typeface="Calisto MT"/>
                <a:cs typeface="Calisto MT"/>
              </a:rPr>
              <a:t>Holiday </a:t>
            </a:r>
            <a:r>
              <a:rPr sz="1800" b="1" dirty="0">
                <a:solidFill>
                  <a:srgbClr val="FFC000"/>
                </a:solidFill>
                <a:latin typeface="Calisto MT"/>
                <a:cs typeface="Calisto MT"/>
              </a:rPr>
              <a:t>season</a:t>
            </a:r>
            <a:r>
              <a:rPr sz="1800" b="1" spc="-130" dirty="0">
                <a:solidFill>
                  <a:srgbClr val="FFC000"/>
                </a:solidFill>
                <a:latin typeface="Calisto MT"/>
                <a:cs typeface="Calisto MT"/>
              </a:rPr>
              <a:t> </a:t>
            </a:r>
            <a:r>
              <a:rPr sz="1800" b="1" dirty="0">
                <a:solidFill>
                  <a:srgbClr val="FFC000"/>
                </a:solidFill>
                <a:latin typeface="Calisto MT"/>
                <a:cs typeface="Calisto MT"/>
              </a:rPr>
              <a:t>starts  in </a:t>
            </a:r>
            <a:r>
              <a:rPr sz="1800" b="1" spc="-5" dirty="0">
                <a:solidFill>
                  <a:srgbClr val="FFC000"/>
                </a:solidFill>
                <a:latin typeface="Calisto MT"/>
                <a:cs typeface="Calisto MT"/>
              </a:rPr>
              <a:t>late</a:t>
            </a:r>
            <a:r>
              <a:rPr sz="1800" b="1" spc="-15" dirty="0">
                <a:solidFill>
                  <a:srgbClr val="FFC000"/>
                </a:solidFill>
                <a:latin typeface="Calisto MT"/>
                <a:cs typeface="Calisto MT"/>
              </a:rPr>
              <a:t> November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394447" y="1879092"/>
            <a:ext cx="1699259" cy="16992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85788" y="5042915"/>
            <a:ext cx="1773936" cy="14097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58656" y="5042915"/>
            <a:ext cx="2252472" cy="14097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08476" y="5042915"/>
            <a:ext cx="2109216" cy="14097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087" y="5042915"/>
            <a:ext cx="2505456" cy="14097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27604" y="1778507"/>
            <a:ext cx="1825751" cy="18272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25611" y="4175759"/>
            <a:ext cx="3366515" cy="2092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78607" y="493776"/>
            <a:ext cx="7014972" cy="458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4516" y="519683"/>
            <a:ext cx="6963156" cy="399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1026" y="543559"/>
            <a:ext cx="6944995" cy="380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60164" y="1543811"/>
            <a:ext cx="3454908" cy="2031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79" y="4189476"/>
            <a:ext cx="3555491" cy="2092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0164" y="4189476"/>
            <a:ext cx="3471672" cy="20924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7284" y="1557527"/>
            <a:ext cx="3523488" cy="20177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06510" y="6376517"/>
            <a:ext cx="295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Sunbathing on Dameisha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Beach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23865" y="6332931"/>
            <a:ext cx="1991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Folk Culture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Villages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530" y="6381089"/>
            <a:ext cx="2006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Window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 the</a:t>
            </a:r>
            <a:r>
              <a:rPr sz="18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World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0170" y="3684778"/>
            <a:ext cx="1442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Xichong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Beach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5378" y="3666870"/>
            <a:ext cx="2684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Overseas Chinese 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Town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East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25611" y="1543811"/>
            <a:ext cx="3366515" cy="20177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95486" y="3684778"/>
            <a:ext cx="262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Camping on Xichong</a:t>
            </a:r>
            <a:r>
              <a:rPr sz="18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Beach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8059" y="2959607"/>
            <a:ext cx="2186940" cy="1874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0788" y="496823"/>
            <a:ext cx="2590800" cy="454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6696" y="522731"/>
            <a:ext cx="2538983" cy="394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2825" y="546988"/>
            <a:ext cx="2521204" cy="375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672" y="1443227"/>
            <a:ext cx="4351020" cy="510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580" y="1505711"/>
            <a:ext cx="144779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311" y="1520825"/>
            <a:ext cx="132537" cy="132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5904" y="1469136"/>
            <a:ext cx="903732" cy="1814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583" y="1853183"/>
            <a:ext cx="131064" cy="131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1893" y="1867535"/>
            <a:ext cx="118833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6236" y="1821179"/>
            <a:ext cx="778763" cy="1990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91283" y="1821179"/>
            <a:ext cx="1118616" cy="192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7133" y="1955545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5" h="54610">
                <a:moveTo>
                  <a:pt x="25654" y="18287"/>
                </a:moveTo>
                <a:lnTo>
                  <a:pt x="8128" y="18287"/>
                </a:lnTo>
                <a:lnTo>
                  <a:pt x="9779" y="19176"/>
                </a:lnTo>
                <a:lnTo>
                  <a:pt x="11430" y="20827"/>
                </a:lnTo>
                <a:lnTo>
                  <a:pt x="12954" y="22605"/>
                </a:lnTo>
                <a:lnTo>
                  <a:pt x="13716" y="24764"/>
                </a:lnTo>
                <a:lnTo>
                  <a:pt x="13716" y="34416"/>
                </a:lnTo>
                <a:lnTo>
                  <a:pt x="9906" y="41782"/>
                </a:lnTo>
                <a:lnTo>
                  <a:pt x="2286" y="49529"/>
                </a:lnTo>
                <a:lnTo>
                  <a:pt x="6223" y="54482"/>
                </a:lnTo>
                <a:lnTo>
                  <a:pt x="14724" y="45936"/>
                </a:lnTo>
                <a:lnTo>
                  <a:pt x="20796" y="37258"/>
                </a:lnTo>
                <a:lnTo>
                  <a:pt x="24439" y="28461"/>
                </a:lnTo>
                <a:lnTo>
                  <a:pt x="25654" y="19557"/>
                </a:lnTo>
                <a:lnTo>
                  <a:pt x="25654" y="18287"/>
                </a:lnTo>
                <a:close/>
              </a:path>
              <a:path w="26035" h="54610">
                <a:moveTo>
                  <a:pt x="10922" y="0"/>
                </a:moveTo>
                <a:lnTo>
                  <a:pt x="7747" y="5587"/>
                </a:lnTo>
                <a:lnTo>
                  <a:pt x="4064" y="10667"/>
                </a:lnTo>
                <a:lnTo>
                  <a:pt x="0" y="15366"/>
                </a:lnTo>
                <a:lnTo>
                  <a:pt x="2793" y="18923"/>
                </a:lnTo>
                <a:lnTo>
                  <a:pt x="5334" y="18287"/>
                </a:lnTo>
                <a:lnTo>
                  <a:pt x="25654" y="18287"/>
                </a:lnTo>
                <a:lnTo>
                  <a:pt x="25654" y="15239"/>
                </a:lnTo>
                <a:lnTo>
                  <a:pt x="24384" y="11302"/>
                </a:lnTo>
                <a:lnTo>
                  <a:pt x="21717" y="7746"/>
                </a:lnTo>
                <a:lnTo>
                  <a:pt x="19177" y="4063"/>
                </a:lnTo>
                <a:lnTo>
                  <a:pt x="15493" y="1524"/>
                </a:lnTo>
                <a:lnTo>
                  <a:pt x="1092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7133" y="1955545"/>
            <a:ext cx="26034" cy="54610"/>
          </a:xfrm>
          <a:custGeom>
            <a:avLst/>
            <a:gdLst/>
            <a:ahLst/>
            <a:cxnLst/>
            <a:rect l="l" t="t" r="r" b="b"/>
            <a:pathLst>
              <a:path w="26035" h="54610">
                <a:moveTo>
                  <a:pt x="10922" y="0"/>
                </a:moveTo>
                <a:lnTo>
                  <a:pt x="15493" y="1524"/>
                </a:lnTo>
                <a:lnTo>
                  <a:pt x="19177" y="4063"/>
                </a:lnTo>
                <a:lnTo>
                  <a:pt x="21717" y="7746"/>
                </a:lnTo>
                <a:lnTo>
                  <a:pt x="24384" y="11302"/>
                </a:lnTo>
                <a:lnTo>
                  <a:pt x="25654" y="15239"/>
                </a:lnTo>
                <a:lnTo>
                  <a:pt x="25654" y="19557"/>
                </a:lnTo>
                <a:lnTo>
                  <a:pt x="24439" y="28461"/>
                </a:lnTo>
                <a:lnTo>
                  <a:pt x="20796" y="37258"/>
                </a:lnTo>
                <a:lnTo>
                  <a:pt x="14724" y="45936"/>
                </a:lnTo>
                <a:lnTo>
                  <a:pt x="6223" y="54482"/>
                </a:lnTo>
                <a:lnTo>
                  <a:pt x="2286" y="49529"/>
                </a:lnTo>
                <a:lnTo>
                  <a:pt x="9906" y="41782"/>
                </a:lnTo>
                <a:lnTo>
                  <a:pt x="13716" y="34416"/>
                </a:lnTo>
                <a:lnTo>
                  <a:pt x="13716" y="27558"/>
                </a:lnTo>
                <a:lnTo>
                  <a:pt x="13716" y="24764"/>
                </a:lnTo>
                <a:lnTo>
                  <a:pt x="12954" y="22605"/>
                </a:lnTo>
                <a:lnTo>
                  <a:pt x="11430" y="20827"/>
                </a:lnTo>
                <a:lnTo>
                  <a:pt x="9779" y="19176"/>
                </a:lnTo>
                <a:lnTo>
                  <a:pt x="8128" y="18287"/>
                </a:lnTo>
                <a:lnTo>
                  <a:pt x="6223" y="18287"/>
                </a:lnTo>
                <a:lnTo>
                  <a:pt x="5334" y="18287"/>
                </a:lnTo>
                <a:lnTo>
                  <a:pt x="4318" y="18541"/>
                </a:lnTo>
                <a:lnTo>
                  <a:pt x="2793" y="18923"/>
                </a:lnTo>
                <a:lnTo>
                  <a:pt x="0" y="15366"/>
                </a:lnTo>
                <a:lnTo>
                  <a:pt x="4064" y="10667"/>
                </a:lnTo>
                <a:lnTo>
                  <a:pt x="7747" y="5587"/>
                </a:lnTo>
                <a:lnTo>
                  <a:pt x="1092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58667" y="1821179"/>
            <a:ext cx="705611" cy="1987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99332" y="1821179"/>
            <a:ext cx="347472" cy="1990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2583" y="2180844"/>
            <a:ext cx="131064" cy="131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1893" y="2195195"/>
            <a:ext cx="118833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2332" y="2148839"/>
            <a:ext cx="2523744" cy="1997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2583" y="2508504"/>
            <a:ext cx="131064" cy="131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1893" y="2522854"/>
            <a:ext cx="118833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6236" y="2476500"/>
            <a:ext cx="1045463" cy="1997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12848" y="2476500"/>
            <a:ext cx="2535936" cy="1997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9283" y="2682239"/>
            <a:ext cx="925067" cy="19900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2583" y="3041904"/>
            <a:ext cx="131064" cy="131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1893" y="3056254"/>
            <a:ext cx="118833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23188" y="3014472"/>
            <a:ext cx="679704" cy="1574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9580" y="3383279"/>
            <a:ext cx="144779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0311" y="3398392"/>
            <a:ext cx="132537" cy="1325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8283" y="3345179"/>
            <a:ext cx="3701796" cy="22517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2583" y="3730752"/>
            <a:ext cx="131064" cy="131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1893" y="3745103"/>
            <a:ext cx="118833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26236" y="3698747"/>
            <a:ext cx="940308" cy="1987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2583" y="4058411"/>
            <a:ext cx="131064" cy="131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1893" y="4072763"/>
            <a:ext cx="118833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26236" y="4026408"/>
            <a:ext cx="774192" cy="1620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2583" y="4386071"/>
            <a:ext cx="131064" cy="131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1893" y="4400422"/>
            <a:ext cx="118833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26236" y="4358640"/>
            <a:ext cx="338328" cy="1565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98091" y="4354067"/>
            <a:ext cx="437387" cy="16205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73579" y="4358640"/>
            <a:ext cx="429768" cy="1941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583" y="4713732"/>
            <a:ext cx="131064" cy="131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1893" y="4728083"/>
            <a:ext cx="118833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23188" y="4686300"/>
            <a:ext cx="679704" cy="1574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9580" y="5055108"/>
            <a:ext cx="144779" cy="144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0311" y="5070221"/>
            <a:ext cx="132537" cy="1325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5236" y="5017008"/>
            <a:ext cx="3389376" cy="22428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2583" y="5402579"/>
            <a:ext cx="131064" cy="131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1893" y="5416930"/>
            <a:ext cx="118833" cy="118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26236" y="5370576"/>
            <a:ext cx="1089660" cy="16268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2583" y="5730240"/>
            <a:ext cx="131064" cy="1310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71893" y="5744578"/>
            <a:ext cx="118833" cy="1188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3188" y="5702808"/>
            <a:ext cx="1133856" cy="15749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2583" y="6057900"/>
            <a:ext cx="131064" cy="1310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1893" y="6072238"/>
            <a:ext cx="118833" cy="1188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26236" y="6025896"/>
            <a:ext cx="1505712" cy="1626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62583" y="6385559"/>
            <a:ext cx="131064" cy="1310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1893" y="6399898"/>
            <a:ext cx="118833" cy="1188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23188" y="6358128"/>
            <a:ext cx="679704" cy="1574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71304" y="3186683"/>
            <a:ext cx="2273807" cy="14218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61859" y="1412747"/>
            <a:ext cx="2263140" cy="13395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32247" y="3186683"/>
            <a:ext cx="2159507" cy="14432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34428" y="5068823"/>
            <a:ext cx="2394204" cy="14417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9826497" y="5413349"/>
            <a:ext cx="17494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D9D9D9"/>
                </a:solidFill>
                <a:latin typeface="Calisto MT"/>
                <a:cs typeface="Calisto MT"/>
              </a:rPr>
              <a:t>Family</a:t>
            </a:r>
            <a:r>
              <a:rPr sz="2000" spc="-50" dirty="0">
                <a:solidFill>
                  <a:srgbClr val="D9D9D9"/>
                </a:solidFill>
                <a:latin typeface="Calisto MT"/>
                <a:cs typeface="Calisto MT"/>
              </a:rPr>
              <a:t> </a:t>
            </a:r>
            <a:r>
              <a:rPr sz="2000" spc="-15" dirty="0">
                <a:solidFill>
                  <a:srgbClr val="D9D9D9"/>
                </a:solidFill>
                <a:latin typeface="Calisto MT"/>
                <a:cs typeface="Calisto MT"/>
              </a:rPr>
              <a:t>Friendly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979289" y="1912442"/>
            <a:ext cx="22053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D9D9D9"/>
                </a:solidFill>
                <a:latin typeface="Calisto MT"/>
                <a:cs typeface="Calisto MT"/>
              </a:rPr>
              <a:t>Traditional</a:t>
            </a:r>
            <a:r>
              <a:rPr sz="2000" spc="-85" dirty="0">
                <a:solidFill>
                  <a:srgbClr val="D9D9D9"/>
                </a:solidFill>
                <a:latin typeface="Calisto MT"/>
                <a:cs typeface="Calisto MT"/>
              </a:rPr>
              <a:t> </a:t>
            </a:r>
            <a:r>
              <a:rPr sz="2000" spc="-5" dirty="0">
                <a:solidFill>
                  <a:srgbClr val="D9D9D9"/>
                </a:solidFill>
                <a:latin typeface="Calisto MT"/>
                <a:cs typeface="Calisto MT"/>
              </a:rPr>
              <a:t>Cultures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084826" y="5421884"/>
            <a:ext cx="18376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0" dirty="0">
                <a:solidFill>
                  <a:srgbClr val="D9D9D9"/>
                </a:solidFill>
                <a:latin typeface="Calisto MT"/>
                <a:cs typeface="Calisto MT"/>
              </a:rPr>
              <a:t>Modern</a:t>
            </a:r>
            <a:r>
              <a:rPr sz="2000" spc="-65" dirty="0">
                <a:solidFill>
                  <a:srgbClr val="D9D9D9"/>
                </a:solidFill>
                <a:latin typeface="Calisto MT"/>
                <a:cs typeface="Calisto MT"/>
              </a:rPr>
              <a:t> </a:t>
            </a:r>
            <a:r>
              <a:rPr sz="2000" spc="-5" dirty="0">
                <a:solidFill>
                  <a:srgbClr val="D9D9D9"/>
                </a:solidFill>
                <a:latin typeface="Calisto MT"/>
                <a:cs typeface="Calisto MT"/>
              </a:rPr>
              <a:t>energies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9642729" y="1905762"/>
            <a:ext cx="19215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D9D9D9"/>
                </a:solidFill>
              </a:rPr>
              <a:t>Natural</a:t>
            </a:r>
            <a:r>
              <a:rPr sz="2000" spc="-80" dirty="0">
                <a:solidFill>
                  <a:srgbClr val="D9D9D9"/>
                </a:solidFill>
              </a:rPr>
              <a:t> </a:t>
            </a:r>
            <a:r>
              <a:rPr sz="2000" spc="-5" dirty="0">
                <a:solidFill>
                  <a:srgbClr val="D9D9D9"/>
                </a:solidFill>
              </a:rPr>
              <a:t>Sceneries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9944" y="493776"/>
            <a:ext cx="6993635" cy="55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5851" y="519683"/>
            <a:ext cx="694182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2361" y="543559"/>
            <a:ext cx="6923278" cy="477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0139" y="4189476"/>
            <a:ext cx="3723132" cy="23484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0139" y="1271016"/>
            <a:ext cx="3723132" cy="24856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3611" y="1271016"/>
            <a:ext cx="3861815" cy="24856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3611" y="4154423"/>
            <a:ext cx="3861815" cy="2383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44916" y="6514286"/>
            <a:ext cx="241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Macau (by HZM</a:t>
            </a:r>
            <a:r>
              <a:rPr sz="1800" spc="-20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sto MT"/>
                <a:cs typeface="Calisto MT"/>
              </a:rPr>
              <a:t>bridge)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0058" y="3758565"/>
            <a:ext cx="204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Hong </a:t>
            </a:r>
            <a:r>
              <a:rPr sz="1800" spc="-15" dirty="0">
                <a:solidFill>
                  <a:srgbClr val="7E7E7E"/>
                </a:solidFill>
                <a:latin typeface="Calisto MT"/>
                <a:cs typeface="Calisto MT"/>
              </a:rPr>
              <a:t>Kong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(18</a:t>
            </a:r>
            <a:r>
              <a:rPr sz="1800" spc="-40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min)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1326" y="3763517"/>
            <a:ext cx="1791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Guangzhou (29</a:t>
            </a:r>
            <a:r>
              <a:rPr sz="1800" spc="-75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m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9375" y="3793407"/>
            <a:ext cx="264795" cy="26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i</a:t>
            </a:r>
            <a:r>
              <a:rPr sz="1800" dirty="0">
                <a:solidFill>
                  <a:srgbClr val="7E7E7E"/>
                </a:solidFill>
                <a:latin typeface="Calisto MT"/>
                <a:cs typeface="Calisto MT"/>
              </a:rPr>
              <a:t>n)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19503" y="6491427"/>
            <a:ext cx="2437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Calisto MT"/>
                <a:cs typeface="Calisto MT"/>
              </a:rPr>
              <a:t>Zhuhai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(by HZM</a:t>
            </a:r>
            <a:r>
              <a:rPr sz="1800" spc="-70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sto MT"/>
                <a:cs typeface="Calisto MT"/>
              </a:rPr>
              <a:t>bridge)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22191" y="2683764"/>
            <a:ext cx="4762500" cy="26807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90188" y="2651760"/>
            <a:ext cx="4826635" cy="2745105"/>
          </a:xfrm>
          <a:custGeom>
            <a:avLst/>
            <a:gdLst/>
            <a:ahLst/>
            <a:cxnLst/>
            <a:rect l="l" t="t" r="r" b="b"/>
            <a:pathLst>
              <a:path w="4826634" h="2745104">
                <a:moveTo>
                  <a:pt x="0" y="2744724"/>
                </a:moveTo>
                <a:lnTo>
                  <a:pt x="4826508" y="2744724"/>
                </a:lnTo>
                <a:lnTo>
                  <a:pt x="4826508" y="0"/>
                </a:lnTo>
                <a:lnTo>
                  <a:pt x="0" y="0"/>
                </a:lnTo>
                <a:lnTo>
                  <a:pt x="0" y="2744724"/>
                </a:lnTo>
                <a:close/>
              </a:path>
            </a:pathLst>
          </a:custGeom>
          <a:ln w="64007">
            <a:solidFill>
              <a:srgbClr val="BB45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34050" y="5420969"/>
            <a:ext cx="977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Shenzhen</a:t>
            </a:r>
            <a:endParaRPr sz="1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98720" y="493776"/>
            <a:ext cx="2193035" cy="458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4628" y="519683"/>
            <a:ext cx="2141220" cy="399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1138" y="543559"/>
            <a:ext cx="2122805" cy="380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7096" y="493776"/>
            <a:ext cx="3777996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23003" y="519683"/>
            <a:ext cx="2261616" cy="397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39767" y="543559"/>
            <a:ext cx="2242820" cy="379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8252" y="519683"/>
            <a:ext cx="1360931" cy="397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04254" y="543559"/>
            <a:ext cx="1343025" cy="3793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19444" y="1511808"/>
            <a:ext cx="5972556" cy="4300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6876" y="1539239"/>
            <a:ext cx="5945123" cy="4245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539239"/>
            <a:ext cx="6080760" cy="4245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1644" y="493776"/>
            <a:ext cx="2624328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97552" y="519683"/>
            <a:ext cx="2572511" cy="397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14315" y="543559"/>
            <a:ext cx="2553842" cy="3793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5523" y="5554978"/>
            <a:ext cx="1607820" cy="1303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31564" y="3715511"/>
            <a:ext cx="3902964" cy="231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10632" y="4547692"/>
            <a:ext cx="1547495" cy="8362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95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sto MT"/>
                <a:cs typeface="Calisto MT"/>
              </a:rPr>
              <a:t>Delightful</a:t>
            </a:r>
            <a:endParaRPr sz="2800">
              <a:latin typeface="Calisto MT"/>
              <a:cs typeface="Calisto MT"/>
            </a:endParaRPr>
          </a:p>
          <a:p>
            <a:pPr algn="ctr">
              <a:lnSpc>
                <a:spcPts val="3195"/>
              </a:lnSpc>
            </a:pPr>
            <a:r>
              <a:rPr sz="2800" spc="-45" dirty="0">
                <a:solidFill>
                  <a:srgbClr val="FFFFFF"/>
                </a:solidFill>
                <a:latin typeface="Calisto MT"/>
                <a:cs typeface="Calisto MT"/>
              </a:rPr>
              <a:t>Weather</a:t>
            </a:r>
            <a:endParaRPr sz="2800">
              <a:latin typeface="Calisto MT"/>
              <a:cs typeface="Calisto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1260" y="2232660"/>
            <a:ext cx="1819656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31335" y="1520952"/>
            <a:ext cx="2310384" cy="34000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61688" y="2415539"/>
            <a:ext cx="1484376" cy="1456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91914" y="2691764"/>
            <a:ext cx="1424305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sto MT"/>
                <a:cs typeface="Calisto MT"/>
              </a:rPr>
              <a:t>Dynamic</a:t>
            </a:r>
            <a:endParaRPr sz="2800">
              <a:latin typeface="Calisto MT"/>
              <a:cs typeface="Calisto MT"/>
            </a:endParaRPr>
          </a:p>
          <a:p>
            <a:pPr marL="35560">
              <a:lnSpc>
                <a:spcPts val="3190"/>
              </a:lnSpc>
            </a:pPr>
            <a:r>
              <a:rPr sz="2800" spc="-10" dirty="0">
                <a:solidFill>
                  <a:srgbClr val="FFFFFF"/>
                </a:solidFill>
                <a:latin typeface="Calisto MT"/>
                <a:cs typeface="Calisto MT"/>
              </a:rPr>
              <a:t>Location</a:t>
            </a:r>
            <a:endParaRPr sz="2800">
              <a:latin typeface="Calisto MT"/>
              <a:cs typeface="Calisto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43088" y="2395753"/>
            <a:ext cx="1787652" cy="1242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39611" y="1522475"/>
            <a:ext cx="2310383" cy="3398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454521" y="2639644"/>
            <a:ext cx="1162685" cy="83629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61925" marR="5080" indent="-149860">
              <a:lnSpc>
                <a:spcPts val="3020"/>
              </a:lnSpc>
              <a:spcBef>
                <a:spcPts val="480"/>
              </a:spcBef>
            </a:pPr>
            <a:r>
              <a:rPr sz="2800" spc="-5" dirty="0"/>
              <a:t>D</a:t>
            </a:r>
            <a:r>
              <a:rPr sz="2800" spc="-70" dirty="0"/>
              <a:t>i</a:t>
            </a:r>
            <a:r>
              <a:rPr sz="2800" spc="-85" dirty="0"/>
              <a:t>v</a:t>
            </a:r>
            <a:r>
              <a:rPr sz="2800" spc="-10" dirty="0"/>
              <a:t>erse  </a:t>
            </a:r>
            <a:r>
              <a:rPr sz="2800" spc="-75" dirty="0"/>
              <a:t>Team</a:t>
            </a:r>
            <a:endParaRPr sz="2800"/>
          </a:p>
        </p:txBody>
      </p:sp>
      <p:sp>
        <p:nvSpPr>
          <p:cNvPr id="12" name="object 12"/>
          <p:cNvSpPr/>
          <p:nvPr/>
        </p:nvSpPr>
        <p:spPr>
          <a:xfrm>
            <a:off x="1629155" y="493776"/>
            <a:ext cx="8897112" cy="5547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55064" y="519683"/>
            <a:ext cx="3512820" cy="3992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0811" y="543559"/>
            <a:ext cx="3495421" cy="3808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00471" y="736091"/>
            <a:ext cx="358139" cy="853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21553" y="764412"/>
            <a:ext cx="331470" cy="58419"/>
          </a:xfrm>
          <a:custGeom>
            <a:avLst/>
            <a:gdLst/>
            <a:ahLst/>
            <a:cxnLst/>
            <a:rect l="l" t="t" r="r" b="b"/>
            <a:pathLst>
              <a:path w="331470" h="58419">
                <a:moveTo>
                  <a:pt x="195199" y="0"/>
                </a:moveTo>
                <a:lnTo>
                  <a:pt x="192172" y="12624"/>
                </a:lnTo>
                <a:lnTo>
                  <a:pt x="188610" y="25368"/>
                </a:lnTo>
                <a:lnTo>
                  <a:pt x="184501" y="38254"/>
                </a:lnTo>
                <a:lnTo>
                  <a:pt x="179832" y="51308"/>
                </a:lnTo>
                <a:lnTo>
                  <a:pt x="186055" y="58292"/>
                </a:lnTo>
                <a:lnTo>
                  <a:pt x="196201" y="57626"/>
                </a:lnTo>
                <a:lnTo>
                  <a:pt x="207406" y="57150"/>
                </a:lnTo>
                <a:lnTo>
                  <a:pt x="219684" y="56864"/>
                </a:lnTo>
                <a:lnTo>
                  <a:pt x="315354" y="56769"/>
                </a:lnTo>
                <a:lnTo>
                  <a:pt x="318335" y="45265"/>
                </a:lnTo>
                <a:lnTo>
                  <a:pt x="322151" y="32464"/>
                </a:lnTo>
                <a:lnTo>
                  <a:pt x="326372" y="19877"/>
                </a:lnTo>
                <a:lnTo>
                  <a:pt x="330962" y="7492"/>
                </a:lnTo>
                <a:lnTo>
                  <a:pt x="326409" y="1524"/>
                </a:lnTo>
                <a:lnTo>
                  <a:pt x="249047" y="1524"/>
                </a:lnTo>
                <a:lnTo>
                  <a:pt x="234668" y="1428"/>
                </a:lnTo>
                <a:lnTo>
                  <a:pt x="220884" y="1143"/>
                </a:lnTo>
                <a:lnTo>
                  <a:pt x="207720" y="666"/>
                </a:lnTo>
                <a:lnTo>
                  <a:pt x="195199" y="0"/>
                </a:lnTo>
                <a:close/>
              </a:path>
              <a:path w="331470" h="58419">
                <a:moveTo>
                  <a:pt x="315354" y="56769"/>
                </a:moveTo>
                <a:lnTo>
                  <a:pt x="233045" y="56769"/>
                </a:lnTo>
                <a:lnTo>
                  <a:pt x="254595" y="56864"/>
                </a:lnTo>
                <a:lnTo>
                  <a:pt x="295552" y="57626"/>
                </a:lnTo>
                <a:lnTo>
                  <a:pt x="314960" y="58292"/>
                </a:lnTo>
                <a:lnTo>
                  <a:pt x="315354" y="56769"/>
                </a:lnTo>
                <a:close/>
              </a:path>
              <a:path w="331470" h="58419">
                <a:moveTo>
                  <a:pt x="325247" y="0"/>
                </a:moveTo>
                <a:lnTo>
                  <a:pt x="309125" y="666"/>
                </a:lnTo>
                <a:lnTo>
                  <a:pt x="291052" y="1143"/>
                </a:lnTo>
                <a:lnTo>
                  <a:pt x="249047" y="1524"/>
                </a:lnTo>
                <a:lnTo>
                  <a:pt x="326409" y="1524"/>
                </a:lnTo>
                <a:lnTo>
                  <a:pt x="325247" y="0"/>
                </a:lnTo>
                <a:close/>
              </a:path>
              <a:path w="331470" h="58419">
                <a:moveTo>
                  <a:pt x="15367" y="0"/>
                </a:moveTo>
                <a:lnTo>
                  <a:pt x="12340" y="12624"/>
                </a:lnTo>
                <a:lnTo>
                  <a:pt x="8778" y="25368"/>
                </a:lnTo>
                <a:lnTo>
                  <a:pt x="4669" y="38254"/>
                </a:lnTo>
                <a:lnTo>
                  <a:pt x="0" y="51308"/>
                </a:lnTo>
                <a:lnTo>
                  <a:pt x="6223" y="58292"/>
                </a:lnTo>
                <a:lnTo>
                  <a:pt x="16369" y="57626"/>
                </a:lnTo>
                <a:lnTo>
                  <a:pt x="27574" y="57150"/>
                </a:lnTo>
                <a:lnTo>
                  <a:pt x="39852" y="56864"/>
                </a:lnTo>
                <a:lnTo>
                  <a:pt x="135522" y="56769"/>
                </a:lnTo>
                <a:lnTo>
                  <a:pt x="138503" y="45265"/>
                </a:lnTo>
                <a:lnTo>
                  <a:pt x="142319" y="32464"/>
                </a:lnTo>
                <a:lnTo>
                  <a:pt x="146540" y="19877"/>
                </a:lnTo>
                <a:lnTo>
                  <a:pt x="151130" y="7492"/>
                </a:lnTo>
                <a:lnTo>
                  <a:pt x="146577" y="1524"/>
                </a:lnTo>
                <a:lnTo>
                  <a:pt x="69215" y="1524"/>
                </a:lnTo>
                <a:lnTo>
                  <a:pt x="54836" y="1428"/>
                </a:lnTo>
                <a:lnTo>
                  <a:pt x="41052" y="1143"/>
                </a:lnTo>
                <a:lnTo>
                  <a:pt x="27888" y="666"/>
                </a:lnTo>
                <a:lnTo>
                  <a:pt x="15367" y="0"/>
                </a:lnTo>
                <a:close/>
              </a:path>
              <a:path w="331470" h="58419">
                <a:moveTo>
                  <a:pt x="135522" y="56769"/>
                </a:moveTo>
                <a:lnTo>
                  <a:pt x="53212" y="56769"/>
                </a:lnTo>
                <a:lnTo>
                  <a:pt x="74763" y="56864"/>
                </a:lnTo>
                <a:lnTo>
                  <a:pt x="115720" y="57626"/>
                </a:lnTo>
                <a:lnTo>
                  <a:pt x="135128" y="58292"/>
                </a:lnTo>
                <a:lnTo>
                  <a:pt x="135522" y="56769"/>
                </a:lnTo>
                <a:close/>
              </a:path>
              <a:path w="331470" h="58419">
                <a:moveTo>
                  <a:pt x="145415" y="0"/>
                </a:moveTo>
                <a:lnTo>
                  <a:pt x="129293" y="666"/>
                </a:lnTo>
                <a:lnTo>
                  <a:pt x="111220" y="1143"/>
                </a:lnTo>
                <a:lnTo>
                  <a:pt x="69215" y="1524"/>
                </a:lnTo>
                <a:lnTo>
                  <a:pt x="146577" y="1524"/>
                </a:lnTo>
                <a:lnTo>
                  <a:pt x="14541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96814" y="759841"/>
            <a:ext cx="160274" cy="674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16982" y="759841"/>
            <a:ext cx="160274" cy="674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79008" y="519683"/>
            <a:ext cx="4721351" cy="495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5517" y="543559"/>
            <a:ext cx="4702937" cy="4772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91355" y="493776"/>
            <a:ext cx="4191000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17264" y="519683"/>
            <a:ext cx="2673095" cy="397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3901" y="543559"/>
            <a:ext cx="2654427" cy="379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95516" y="519683"/>
            <a:ext cx="1360931" cy="397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11518" y="543559"/>
            <a:ext cx="1343025" cy="3793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2355" y="493776"/>
            <a:ext cx="3427476" cy="554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8264" y="519683"/>
            <a:ext cx="3375660" cy="49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4901" y="543559"/>
            <a:ext cx="3357118" cy="477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5723" y="493776"/>
            <a:ext cx="5925312" cy="554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1632" y="519683"/>
            <a:ext cx="5873496" cy="49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8142" y="543559"/>
            <a:ext cx="5855462" cy="477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81655" y="493776"/>
            <a:ext cx="7014972" cy="556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7564" y="519683"/>
            <a:ext cx="1938527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4073" y="543559"/>
            <a:ext cx="1920621" cy="4796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519683"/>
            <a:ext cx="1377696" cy="399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141" y="543559"/>
            <a:ext cx="1359154" cy="380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6771" y="519683"/>
            <a:ext cx="3393948" cy="49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93282" y="543559"/>
            <a:ext cx="3375914" cy="477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43" y="6228588"/>
            <a:ext cx="972819" cy="562610"/>
          </a:xfrm>
          <a:custGeom>
            <a:avLst/>
            <a:gdLst/>
            <a:ahLst/>
            <a:cxnLst/>
            <a:rect l="l" t="t" r="r" b="b"/>
            <a:pathLst>
              <a:path w="972819" h="562609">
                <a:moveTo>
                  <a:pt x="0" y="562356"/>
                </a:moveTo>
                <a:lnTo>
                  <a:pt x="972312" y="562356"/>
                </a:lnTo>
                <a:lnTo>
                  <a:pt x="972312" y="0"/>
                </a:lnTo>
                <a:lnTo>
                  <a:pt x="0" y="0"/>
                </a:lnTo>
                <a:lnTo>
                  <a:pt x="0" y="562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39" y="493776"/>
            <a:ext cx="9250680" cy="556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8947" y="519683"/>
            <a:ext cx="3445764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5458" y="543559"/>
            <a:ext cx="3427222" cy="4796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58155" y="519683"/>
            <a:ext cx="5629656" cy="495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4665" y="543559"/>
            <a:ext cx="5611495" cy="477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3247" y="239268"/>
            <a:ext cx="8924544" cy="1056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29155" y="265175"/>
            <a:ext cx="8872728" cy="44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888" y="286765"/>
            <a:ext cx="8856599" cy="433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2123" y="813816"/>
            <a:ext cx="2558796" cy="448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16475" y="835405"/>
            <a:ext cx="2543810" cy="4330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41764" y="1524000"/>
            <a:ext cx="2031492" cy="2031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5388" y="5035296"/>
            <a:ext cx="2139695" cy="1495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3504" y="5035296"/>
            <a:ext cx="2735580" cy="1495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3712" y="1466088"/>
            <a:ext cx="4727448" cy="3340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89903" y="1520952"/>
            <a:ext cx="3017520" cy="20345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89903" y="4094988"/>
            <a:ext cx="1898903" cy="24414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58556" y="4094988"/>
            <a:ext cx="3566159" cy="24414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0139" y="4189476"/>
            <a:ext cx="3723132" cy="2348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63611" y="1271016"/>
            <a:ext cx="3861815" cy="2485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3611" y="4154423"/>
            <a:ext cx="3861815" cy="2383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20667" y="2682239"/>
            <a:ext cx="4765547" cy="2683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9944" y="493776"/>
            <a:ext cx="6993635" cy="554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5851" y="519683"/>
            <a:ext cx="6941820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2361" y="543559"/>
            <a:ext cx="6923278" cy="4772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1663" y="1272539"/>
            <a:ext cx="3720084" cy="24825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9660" y="1240536"/>
            <a:ext cx="3784600" cy="2546985"/>
          </a:xfrm>
          <a:custGeom>
            <a:avLst/>
            <a:gdLst/>
            <a:ahLst/>
            <a:cxnLst/>
            <a:rect l="l" t="t" r="r" b="b"/>
            <a:pathLst>
              <a:path w="3784600" h="2546985">
                <a:moveTo>
                  <a:pt x="0" y="2546604"/>
                </a:moveTo>
                <a:lnTo>
                  <a:pt x="3784091" y="2546604"/>
                </a:lnTo>
                <a:lnTo>
                  <a:pt x="3784091" y="0"/>
                </a:lnTo>
                <a:lnTo>
                  <a:pt x="0" y="0"/>
                </a:lnTo>
                <a:lnTo>
                  <a:pt x="0" y="2546604"/>
                </a:lnTo>
                <a:close/>
              </a:path>
            </a:pathLst>
          </a:custGeom>
          <a:ln w="64008">
            <a:solidFill>
              <a:srgbClr val="BB45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55330" y="6514286"/>
            <a:ext cx="241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Macau (by HZM</a:t>
            </a:r>
            <a:r>
              <a:rPr sz="1800" spc="-20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sto MT"/>
                <a:cs typeface="Calisto MT"/>
              </a:rPr>
              <a:t>bridge)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10345" y="3758565"/>
            <a:ext cx="204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Hong </a:t>
            </a:r>
            <a:r>
              <a:rPr sz="1800" spc="-15" dirty="0">
                <a:solidFill>
                  <a:srgbClr val="7E7E7E"/>
                </a:solidFill>
                <a:latin typeface="Calisto MT"/>
                <a:cs typeface="Calisto MT"/>
              </a:rPr>
              <a:t>Kong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(18</a:t>
            </a:r>
            <a:r>
              <a:rPr sz="1800" spc="-40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min)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1326" y="3763517"/>
            <a:ext cx="205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Guangzhou (29</a:t>
            </a:r>
            <a:r>
              <a:rPr sz="1800" spc="-6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min)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9503" y="6491427"/>
            <a:ext cx="2437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Calisto MT"/>
                <a:cs typeface="Calisto MT"/>
              </a:rPr>
              <a:t>Zhuhai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(by HZM</a:t>
            </a:r>
            <a:r>
              <a:rPr sz="1800" spc="-70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sto MT"/>
                <a:cs typeface="Calisto MT"/>
              </a:rPr>
              <a:t>bridge)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34050" y="5420969"/>
            <a:ext cx="977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Calisto MT"/>
                <a:cs typeface="Calisto MT"/>
              </a:rPr>
              <a:t>Shenzhen</a:t>
            </a:r>
            <a:endParaRPr sz="1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5547" y="493776"/>
            <a:ext cx="2656331" cy="55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91455" y="519683"/>
            <a:ext cx="2604516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7711" y="543559"/>
            <a:ext cx="2585719" cy="477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475" y="1586483"/>
            <a:ext cx="3470148" cy="23164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55864" y="1565147"/>
            <a:ext cx="3636264" cy="23378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4904" y="4175759"/>
            <a:ext cx="3474720" cy="23149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6240" y="4175759"/>
            <a:ext cx="3566160" cy="2282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29016" y="4175759"/>
            <a:ext cx="3467100" cy="23149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06240" y="1565147"/>
            <a:ext cx="3566160" cy="23378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29917" y="3879342"/>
            <a:ext cx="117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Guangzhou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2901" y="3879342"/>
            <a:ext cx="2517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Guangzhou Opera</a:t>
            </a:r>
            <a:r>
              <a:rPr sz="1800" spc="-5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House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37956" y="3879342"/>
            <a:ext cx="366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sto MT"/>
                <a:cs typeface="Calisto MT"/>
              </a:rPr>
              <a:t>Traditional </a:t>
            </a: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Chinese Medicine</a:t>
            </a:r>
            <a:r>
              <a:rPr sz="1800" spc="-4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sto MT"/>
                <a:cs typeface="Calisto MT"/>
              </a:rPr>
              <a:t>Market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076" y="6482283"/>
            <a:ext cx="2171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sto MT"/>
                <a:cs typeface="Calisto MT"/>
              </a:rPr>
              <a:t>Fall </a:t>
            </a: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Canton</a:t>
            </a:r>
            <a:r>
              <a:rPr sz="1800" spc="-32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Calisto MT"/>
                <a:cs typeface="Calisto MT"/>
              </a:rPr>
              <a:t>Tower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7528" y="6489293"/>
            <a:ext cx="3790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Buddhist </a:t>
            </a: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Rituals </a:t>
            </a: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at </a:t>
            </a: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Guangxiao</a:t>
            </a:r>
            <a:r>
              <a:rPr sz="1800" spc="-7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sto MT"/>
                <a:cs typeface="Calisto MT"/>
              </a:rPr>
              <a:t>Temple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84514" y="6501180"/>
            <a:ext cx="240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sto MT"/>
                <a:cs typeface="Calisto MT"/>
              </a:rPr>
              <a:t>Pearl </a:t>
            </a:r>
            <a:r>
              <a:rPr sz="1800" spc="-20" dirty="0">
                <a:solidFill>
                  <a:srgbClr val="FFFFFF"/>
                </a:solidFill>
                <a:latin typeface="Calisto MT"/>
                <a:cs typeface="Calisto MT"/>
              </a:rPr>
              <a:t>River </a:t>
            </a: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Night</a:t>
            </a:r>
            <a:r>
              <a:rPr sz="1800" spc="-4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Calisto MT"/>
                <a:cs typeface="Calisto MT"/>
              </a:rPr>
              <a:t>Cruise</a:t>
            </a:r>
            <a:endParaRPr sz="1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326" y="3763517"/>
            <a:ext cx="205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Guangzhou (29</a:t>
            </a:r>
            <a:r>
              <a:rPr sz="1800" spc="-65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min)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20139" y="1271016"/>
            <a:ext cx="3723132" cy="2485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3611" y="1271016"/>
            <a:ext cx="3861815" cy="2485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20667" y="2682239"/>
            <a:ext cx="4765547" cy="2683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9944" y="493776"/>
            <a:ext cx="6993635" cy="554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5851" y="519683"/>
            <a:ext cx="6941820" cy="495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2361" y="543559"/>
            <a:ext cx="6923278" cy="477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0224" y="4099559"/>
            <a:ext cx="3902964" cy="25283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1663" y="4191000"/>
            <a:ext cx="3720084" cy="23454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9660" y="4158996"/>
            <a:ext cx="3784600" cy="2409825"/>
          </a:xfrm>
          <a:custGeom>
            <a:avLst/>
            <a:gdLst/>
            <a:ahLst/>
            <a:cxnLst/>
            <a:rect l="l" t="t" r="r" b="b"/>
            <a:pathLst>
              <a:path w="3784600" h="2409825">
                <a:moveTo>
                  <a:pt x="0" y="2409443"/>
                </a:moveTo>
                <a:lnTo>
                  <a:pt x="3784091" y="2409443"/>
                </a:lnTo>
                <a:lnTo>
                  <a:pt x="3784091" y="0"/>
                </a:lnTo>
                <a:lnTo>
                  <a:pt x="0" y="0"/>
                </a:lnTo>
                <a:lnTo>
                  <a:pt x="0" y="2409443"/>
                </a:lnTo>
                <a:close/>
              </a:path>
            </a:pathLst>
          </a:custGeom>
          <a:ln w="64008">
            <a:solidFill>
              <a:srgbClr val="BB45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65135" y="4155947"/>
            <a:ext cx="3858768" cy="23804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33131" y="4123944"/>
            <a:ext cx="3923029" cy="2444750"/>
          </a:xfrm>
          <a:custGeom>
            <a:avLst/>
            <a:gdLst/>
            <a:ahLst/>
            <a:cxnLst/>
            <a:rect l="l" t="t" r="r" b="b"/>
            <a:pathLst>
              <a:path w="3923029" h="2444750">
                <a:moveTo>
                  <a:pt x="0" y="2444495"/>
                </a:moveTo>
                <a:lnTo>
                  <a:pt x="3922776" y="2444495"/>
                </a:lnTo>
                <a:lnTo>
                  <a:pt x="3922776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ln w="64008">
            <a:solidFill>
              <a:srgbClr val="BB45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44916" y="6514286"/>
            <a:ext cx="241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Macau (by HZM</a:t>
            </a:r>
            <a:r>
              <a:rPr sz="1800" spc="-2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sto MT"/>
                <a:cs typeface="Calisto MT"/>
              </a:rPr>
              <a:t>bridge)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00058" y="3758565"/>
            <a:ext cx="204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Hong </a:t>
            </a:r>
            <a:r>
              <a:rPr sz="1800" spc="-15" dirty="0">
                <a:solidFill>
                  <a:srgbClr val="7E7E7E"/>
                </a:solidFill>
                <a:latin typeface="Calisto MT"/>
                <a:cs typeface="Calisto MT"/>
              </a:rPr>
              <a:t>Kong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(18</a:t>
            </a:r>
            <a:r>
              <a:rPr sz="1800" spc="-40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min)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19503" y="6491427"/>
            <a:ext cx="2437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sto MT"/>
                <a:cs typeface="Calisto MT"/>
              </a:rPr>
              <a:t>Zhuhai </a:t>
            </a: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(by HZM</a:t>
            </a:r>
            <a:r>
              <a:rPr sz="1800" spc="-7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sto MT"/>
                <a:cs typeface="Calisto MT"/>
              </a:rPr>
              <a:t>bridge)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34050" y="5420969"/>
            <a:ext cx="977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Calisto MT"/>
                <a:cs typeface="Calisto MT"/>
              </a:rPr>
              <a:t>Shenzhen</a:t>
            </a:r>
            <a:endParaRPr sz="1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4899" y="4051808"/>
            <a:ext cx="24650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Calisto MT"/>
                <a:cs typeface="Calisto MT"/>
              </a:rPr>
              <a:t>Jiuzhou </a:t>
            </a:r>
            <a:r>
              <a:rPr sz="2000" b="1" spc="-25" dirty="0">
                <a:solidFill>
                  <a:srgbClr val="FFFFFF"/>
                </a:solidFill>
                <a:latin typeface="Calisto MT"/>
                <a:cs typeface="Calisto MT"/>
              </a:rPr>
              <a:t>Port </a:t>
            </a:r>
            <a:r>
              <a:rPr sz="2000" b="1" dirty="0">
                <a:solidFill>
                  <a:srgbClr val="FFFFFF"/>
                </a:solidFill>
                <a:latin typeface="Calisto MT"/>
                <a:cs typeface="Calisto MT"/>
              </a:rPr>
              <a:t>•</a:t>
            </a:r>
            <a:r>
              <a:rPr sz="2000" b="1" spc="1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sto MT"/>
                <a:cs typeface="Calisto MT"/>
              </a:rPr>
              <a:t>Zhuhai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4899" y="1341882"/>
            <a:ext cx="16478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Calisto MT"/>
                <a:cs typeface="Calisto MT"/>
              </a:rPr>
              <a:t>Sands </a:t>
            </a:r>
            <a:r>
              <a:rPr sz="2000" b="1" dirty="0">
                <a:solidFill>
                  <a:srgbClr val="FFFFFF"/>
                </a:solidFill>
                <a:latin typeface="Calisto MT"/>
                <a:cs typeface="Calisto MT"/>
              </a:rPr>
              <a:t>•</a:t>
            </a:r>
            <a:r>
              <a:rPr sz="2000" b="1" spc="-6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sto MT"/>
                <a:cs typeface="Calisto MT"/>
              </a:rPr>
              <a:t>Macau</a:t>
            </a:r>
            <a:endParaRPr sz="20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1335" y="1520952"/>
            <a:ext cx="2310384" cy="3400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61688" y="2415539"/>
            <a:ext cx="1484376" cy="1456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91914" y="2691764"/>
            <a:ext cx="1424305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sto MT"/>
                <a:cs typeface="Calisto MT"/>
              </a:rPr>
              <a:t>Dynamic</a:t>
            </a:r>
            <a:endParaRPr sz="2800">
              <a:latin typeface="Calisto MT"/>
              <a:cs typeface="Calisto MT"/>
            </a:endParaRPr>
          </a:p>
          <a:p>
            <a:pPr marL="35560">
              <a:lnSpc>
                <a:spcPts val="3190"/>
              </a:lnSpc>
            </a:pPr>
            <a:r>
              <a:rPr sz="2800" spc="-10" dirty="0">
                <a:solidFill>
                  <a:srgbClr val="FFFFFF"/>
                </a:solidFill>
                <a:latin typeface="Calisto MT"/>
                <a:cs typeface="Calisto MT"/>
              </a:rPr>
              <a:t>Location</a:t>
            </a:r>
            <a:endParaRPr sz="2800">
              <a:latin typeface="Calisto MT"/>
              <a:cs typeface="Calisto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5455" y="493776"/>
            <a:ext cx="7120128" cy="554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1364" y="519683"/>
            <a:ext cx="6917436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8001" y="543559"/>
            <a:ext cx="6899656" cy="477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76231" y="524255"/>
            <a:ext cx="123444" cy="225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92360" y="548766"/>
            <a:ext cx="104775" cy="2061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326" y="3763517"/>
            <a:ext cx="205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Guangzhou (29</a:t>
            </a:r>
            <a:r>
              <a:rPr sz="1800" spc="-65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min)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20139" y="4189476"/>
            <a:ext cx="3723132" cy="2348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0139" y="1271016"/>
            <a:ext cx="3723132" cy="2485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63611" y="4154423"/>
            <a:ext cx="3861815" cy="2383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0667" y="2682239"/>
            <a:ext cx="4765547" cy="2683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9944" y="493776"/>
            <a:ext cx="6993635" cy="554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5851" y="519683"/>
            <a:ext cx="6941820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2361" y="543559"/>
            <a:ext cx="6923278" cy="4772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65135" y="1272539"/>
            <a:ext cx="3858768" cy="24825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33131" y="1240536"/>
            <a:ext cx="3923029" cy="2546985"/>
          </a:xfrm>
          <a:custGeom>
            <a:avLst/>
            <a:gdLst/>
            <a:ahLst/>
            <a:cxnLst/>
            <a:rect l="l" t="t" r="r" b="b"/>
            <a:pathLst>
              <a:path w="3923029" h="2546985">
                <a:moveTo>
                  <a:pt x="0" y="2546604"/>
                </a:moveTo>
                <a:lnTo>
                  <a:pt x="3922776" y="2546604"/>
                </a:lnTo>
                <a:lnTo>
                  <a:pt x="3922776" y="0"/>
                </a:lnTo>
                <a:lnTo>
                  <a:pt x="0" y="0"/>
                </a:lnTo>
                <a:lnTo>
                  <a:pt x="0" y="2546604"/>
                </a:lnTo>
                <a:close/>
              </a:path>
            </a:pathLst>
          </a:custGeom>
          <a:ln w="64008">
            <a:solidFill>
              <a:srgbClr val="BB45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44916" y="6514286"/>
            <a:ext cx="241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Macau (by HZM</a:t>
            </a:r>
            <a:r>
              <a:rPr sz="1800" spc="-20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sto MT"/>
                <a:cs typeface="Calisto MT"/>
              </a:rPr>
              <a:t>bridge)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00058" y="3758565"/>
            <a:ext cx="204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Hong </a:t>
            </a:r>
            <a:r>
              <a:rPr sz="1800" spc="-15" dirty="0">
                <a:solidFill>
                  <a:srgbClr val="FFFFFF"/>
                </a:solidFill>
                <a:latin typeface="Calisto MT"/>
                <a:cs typeface="Calisto MT"/>
              </a:rPr>
              <a:t>Kong </a:t>
            </a: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(18</a:t>
            </a:r>
            <a:r>
              <a:rPr sz="1800" spc="-4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sto MT"/>
                <a:cs typeface="Calisto MT"/>
              </a:rPr>
              <a:t>min)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9503" y="6491427"/>
            <a:ext cx="2437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Calisto MT"/>
                <a:cs typeface="Calisto MT"/>
              </a:rPr>
              <a:t>Zhuhai </a:t>
            </a:r>
            <a:r>
              <a:rPr sz="1800" spc="-5" dirty="0">
                <a:solidFill>
                  <a:srgbClr val="7E7E7E"/>
                </a:solidFill>
                <a:latin typeface="Calisto MT"/>
                <a:cs typeface="Calisto MT"/>
              </a:rPr>
              <a:t>(by HZM</a:t>
            </a:r>
            <a:r>
              <a:rPr sz="1800" spc="-70" dirty="0">
                <a:solidFill>
                  <a:srgbClr val="7E7E7E"/>
                </a:solidFill>
                <a:latin typeface="Calisto MT"/>
                <a:cs typeface="Calisto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sto MT"/>
                <a:cs typeface="Calisto MT"/>
              </a:rPr>
              <a:t>bridge)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34050" y="5420969"/>
            <a:ext cx="977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Calisto MT"/>
                <a:cs typeface="Calisto MT"/>
              </a:rPr>
              <a:t>Shenzhen</a:t>
            </a:r>
            <a:endParaRPr sz="1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0976" y="505968"/>
            <a:ext cx="2647187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6884" y="531876"/>
            <a:ext cx="2595371" cy="483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3140" y="556133"/>
            <a:ext cx="2577338" cy="4646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5900" y="1287780"/>
            <a:ext cx="4018788" cy="2305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45807" y="1287780"/>
            <a:ext cx="3828288" cy="2305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4952" y="4008120"/>
            <a:ext cx="3810000" cy="2465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2852" y="4008120"/>
            <a:ext cx="4021836" cy="2465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212581" y="3664966"/>
            <a:ext cx="1679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listo MT"/>
                <a:cs typeface="Calisto MT"/>
              </a:rPr>
              <a:t>Victoria</a:t>
            </a:r>
            <a:r>
              <a:rPr sz="1800" spc="-30" dirty="0">
                <a:solidFill>
                  <a:srgbClr val="D9D9D9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D9D9D9"/>
                </a:solidFill>
                <a:latin typeface="Calisto MT"/>
                <a:cs typeface="Calisto MT"/>
              </a:rPr>
              <a:t>Harbour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1617" y="3684270"/>
            <a:ext cx="1136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9D9D9"/>
                </a:solidFill>
                <a:latin typeface="Calisto MT"/>
                <a:cs typeface="Calisto MT"/>
              </a:rPr>
              <a:t>Disneyland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61817" y="6498742"/>
            <a:ext cx="1325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listo MT"/>
                <a:cs typeface="Calisto MT"/>
              </a:rPr>
              <a:t>Victoria</a:t>
            </a:r>
            <a:r>
              <a:rPr sz="1800" spc="-25" dirty="0">
                <a:solidFill>
                  <a:srgbClr val="D9D9D9"/>
                </a:solidFill>
                <a:latin typeface="Calisto MT"/>
                <a:cs typeface="Calisto MT"/>
              </a:rPr>
              <a:t> </a:t>
            </a:r>
            <a:r>
              <a:rPr sz="1800" spc="-20" dirty="0">
                <a:solidFill>
                  <a:srgbClr val="D9D9D9"/>
                </a:solidFill>
                <a:latin typeface="Calisto MT"/>
                <a:cs typeface="Calisto MT"/>
              </a:rPr>
              <a:t>Peak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53373" y="6514286"/>
            <a:ext cx="1534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sto MT"/>
                <a:cs typeface="Calisto MT"/>
              </a:rPr>
              <a:t>Lan </a:t>
            </a:r>
            <a:r>
              <a:rPr sz="1800" spc="-40" dirty="0">
                <a:solidFill>
                  <a:srgbClr val="D9D9D9"/>
                </a:solidFill>
                <a:latin typeface="Calisto MT"/>
                <a:cs typeface="Calisto MT"/>
              </a:rPr>
              <a:t>Kwai</a:t>
            </a:r>
            <a:r>
              <a:rPr sz="1800" spc="-85" dirty="0">
                <a:solidFill>
                  <a:srgbClr val="D9D9D9"/>
                </a:solidFill>
                <a:latin typeface="Calisto MT"/>
                <a:cs typeface="Calisto MT"/>
              </a:rPr>
              <a:t> </a:t>
            </a:r>
            <a:r>
              <a:rPr sz="1800" spc="-20" dirty="0">
                <a:solidFill>
                  <a:srgbClr val="D9D9D9"/>
                </a:solidFill>
                <a:latin typeface="Calisto MT"/>
                <a:cs typeface="Calisto MT"/>
              </a:rPr>
              <a:t>Fong</a:t>
            </a:r>
            <a:endParaRPr sz="1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4008" y="719327"/>
            <a:ext cx="4411980" cy="55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99915" y="748283"/>
            <a:ext cx="1583436" cy="492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16679" y="772159"/>
            <a:ext cx="1564894" cy="473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09844" y="745236"/>
            <a:ext cx="2650236" cy="399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26734" y="768730"/>
            <a:ext cx="2631820" cy="3807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52600" y="5326379"/>
            <a:ext cx="1335024" cy="288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8507" y="5352288"/>
            <a:ext cx="880871" cy="235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02051" y="5358384"/>
            <a:ext cx="359663" cy="1851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7215" y="5337047"/>
            <a:ext cx="2871216" cy="2880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3123" y="5369052"/>
            <a:ext cx="400812" cy="1844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35752" y="5362955"/>
            <a:ext cx="348996" cy="1911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5040" y="5362955"/>
            <a:ext cx="1967484" cy="234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88423" y="5337047"/>
            <a:ext cx="1097279" cy="2880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14331" y="5362955"/>
            <a:ext cx="1045464" cy="2345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4548" y="2409444"/>
            <a:ext cx="3884676" cy="24521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98135" y="2409444"/>
            <a:ext cx="3511296" cy="24521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48343" y="2318004"/>
            <a:ext cx="2357628" cy="29718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58640" y="1411224"/>
            <a:ext cx="3279648" cy="3139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84547" y="1437132"/>
            <a:ext cx="3227831" cy="2603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0116" y="705612"/>
            <a:ext cx="8810244" cy="557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16023" y="731519"/>
            <a:ext cx="2141220" cy="399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2533" y="756030"/>
            <a:ext cx="2122805" cy="380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6971" y="737616"/>
            <a:ext cx="1606296" cy="391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82973" y="761237"/>
            <a:ext cx="1588389" cy="3741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82996" y="731519"/>
            <a:ext cx="4791456" cy="498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8744" y="756030"/>
            <a:ext cx="4773930" cy="479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3479" y="1821179"/>
            <a:ext cx="7098792" cy="4038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4065" y="5133847"/>
            <a:ext cx="4083685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FF0000"/>
                </a:solidFill>
                <a:latin typeface="Calisto MT"/>
                <a:cs typeface="Calisto MT"/>
              </a:rPr>
              <a:t>24 </a:t>
            </a:r>
            <a:r>
              <a:rPr sz="2200" spc="-5" dirty="0">
                <a:solidFill>
                  <a:srgbClr val="D9D9D9"/>
                </a:solidFill>
                <a:latin typeface="Calisto MT"/>
                <a:cs typeface="Calisto MT"/>
              </a:rPr>
              <a:t>airlines </a:t>
            </a:r>
            <a:r>
              <a:rPr sz="2200" spc="0" dirty="0">
                <a:solidFill>
                  <a:srgbClr val="D9D9D9"/>
                </a:solidFill>
                <a:latin typeface="Calisto MT"/>
                <a:cs typeface="Calisto MT"/>
              </a:rPr>
              <a:t>serving </a:t>
            </a:r>
            <a:r>
              <a:rPr sz="2500" b="1" spc="-5" dirty="0">
                <a:solidFill>
                  <a:srgbClr val="FF0000"/>
                </a:solidFill>
                <a:latin typeface="Calisto MT"/>
                <a:cs typeface="Calisto MT"/>
              </a:rPr>
              <a:t>83 </a:t>
            </a:r>
            <a:r>
              <a:rPr sz="2200" spc="-5" dirty="0">
                <a:solidFill>
                  <a:srgbClr val="D9D9D9"/>
                </a:solidFill>
                <a:latin typeface="Calisto MT"/>
                <a:cs typeface="Calisto MT"/>
              </a:rPr>
              <a:t>non-stop  </a:t>
            </a:r>
            <a:r>
              <a:rPr sz="2200" spc="-10" dirty="0">
                <a:solidFill>
                  <a:srgbClr val="D9D9D9"/>
                </a:solidFill>
                <a:latin typeface="Calisto MT"/>
                <a:cs typeface="Calisto MT"/>
              </a:rPr>
              <a:t>domestic </a:t>
            </a:r>
            <a:r>
              <a:rPr sz="2200" spc="0" dirty="0">
                <a:solidFill>
                  <a:srgbClr val="D9D9D9"/>
                </a:solidFill>
                <a:latin typeface="Calisto MT"/>
                <a:cs typeface="Calisto MT"/>
              </a:rPr>
              <a:t>airports </a:t>
            </a:r>
            <a:r>
              <a:rPr sz="2200" spc="-5" dirty="0">
                <a:solidFill>
                  <a:srgbClr val="D9D9D9"/>
                </a:solidFill>
                <a:latin typeface="Calisto MT"/>
                <a:cs typeface="Calisto MT"/>
              </a:rPr>
              <a:t>and </a:t>
            </a:r>
            <a:r>
              <a:rPr sz="2500" b="1" spc="-5" dirty="0">
                <a:solidFill>
                  <a:srgbClr val="FF0000"/>
                </a:solidFill>
                <a:latin typeface="Calisto MT"/>
                <a:cs typeface="Calisto MT"/>
              </a:rPr>
              <a:t>22</a:t>
            </a:r>
            <a:r>
              <a:rPr sz="2500" b="1" spc="-80" dirty="0">
                <a:solidFill>
                  <a:srgbClr val="FF0000"/>
                </a:solidFill>
                <a:latin typeface="Calisto MT"/>
                <a:cs typeface="Calisto MT"/>
              </a:rPr>
              <a:t> </a:t>
            </a:r>
            <a:r>
              <a:rPr sz="2200" spc="-5" dirty="0">
                <a:solidFill>
                  <a:srgbClr val="D9D9D9"/>
                </a:solidFill>
                <a:latin typeface="Calisto MT"/>
                <a:cs typeface="Calisto MT"/>
              </a:rPr>
              <a:t>non-stop  </a:t>
            </a:r>
            <a:r>
              <a:rPr sz="2200" dirty="0">
                <a:solidFill>
                  <a:srgbClr val="D9D9D9"/>
                </a:solidFill>
                <a:latin typeface="Calisto MT"/>
                <a:cs typeface="Calisto MT"/>
              </a:rPr>
              <a:t>international </a:t>
            </a:r>
            <a:r>
              <a:rPr sz="2200" spc="-5" dirty="0">
                <a:solidFill>
                  <a:srgbClr val="D9D9D9"/>
                </a:solidFill>
                <a:latin typeface="Calisto MT"/>
                <a:cs typeface="Calisto MT"/>
              </a:rPr>
              <a:t>destinations</a:t>
            </a:r>
            <a:endParaRPr sz="2200">
              <a:latin typeface="Calisto MT"/>
              <a:cs typeface="Calisto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8891" y="1821179"/>
            <a:ext cx="4472940" cy="2983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839" y="725423"/>
            <a:ext cx="10157460" cy="509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1747" y="751331"/>
            <a:ext cx="10105644" cy="449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6873" y="773556"/>
            <a:ext cx="10089756" cy="433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780" y="1764791"/>
            <a:ext cx="6685788" cy="435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60030" y="1995677"/>
            <a:ext cx="32588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0" dirty="0">
                <a:solidFill>
                  <a:srgbClr val="FF0000"/>
                </a:solidFill>
                <a:latin typeface="Calisto MT"/>
                <a:cs typeface="Calisto MT"/>
              </a:rPr>
              <a:t>150 </a:t>
            </a:r>
            <a:r>
              <a:rPr sz="2200" spc="-5" dirty="0"/>
              <a:t>non-stop domestic</a:t>
            </a:r>
            <a:r>
              <a:rPr sz="2200" spc="-85" dirty="0"/>
              <a:t> </a:t>
            </a:r>
            <a:r>
              <a:rPr sz="2200" spc="-10" dirty="0"/>
              <a:t>and</a:t>
            </a:r>
            <a:endParaRPr sz="2200">
              <a:latin typeface="Calisto MT"/>
              <a:cs typeface="Calisto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15021" y="3116071"/>
            <a:ext cx="4145915" cy="2421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sto MT"/>
                <a:cs typeface="Calisto MT"/>
              </a:rPr>
              <a:t>international </a:t>
            </a:r>
            <a:r>
              <a:rPr sz="2200" spc="-5" dirty="0">
                <a:solidFill>
                  <a:srgbClr val="FFFFFF"/>
                </a:solidFill>
                <a:latin typeface="Calisto MT"/>
                <a:cs typeface="Calisto MT"/>
              </a:rPr>
              <a:t>destinations in</a:t>
            </a:r>
            <a:r>
              <a:rPr sz="2200" spc="-3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sto MT"/>
                <a:cs typeface="Calisto MT"/>
              </a:rPr>
              <a:t>45</a:t>
            </a:r>
            <a:endParaRPr sz="2400">
              <a:latin typeface="Calisto MT"/>
              <a:cs typeface="Calisto MT"/>
            </a:endParaRPr>
          </a:p>
          <a:p>
            <a:pPr marL="12700" marR="5080" algn="ctr">
              <a:lnSpc>
                <a:spcPct val="300100"/>
              </a:lnSpc>
              <a:spcBef>
                <a:spcPts val="140"/>
              </a:spcBef>
            </a:pPr>
            <a:r>
              <a:rPr sz="2200" spc="-15" dirty="0">
                <a:solidFill>
                  <a:srgbClr val="FFFFFF"/>
                </a:solidFill>
                <a:latin typeface="Calisto MT"/>
                <a:cs typeface="Calisto MT"/>
              </a:rPr>
              <a:t>countries/areas, </a:t>
            </a:r>
            <a:r>
              <a:rPr sz="2200" spc="-5" dirty="0">
                <a:solidFill>
                  <a:srgbClr val="FFFFFF"/>
                </a:solidFill>
                <a:latin typeface="Calisto MT"/>
                <a:cs typeface="Calisto MT"/>
              </a:rPr>
              <a:t>with direct </a:t>
            </a:r>
            <a:r>
              <a:rPr sz="2200" spc="0" dirty="0">
                <a:solidFill>
                  <a:srgbClr val="FFFFFF"/>
                </a:solidFill>
                <a:latin typeface="Calisto MT"/>
                <a:cs typeface="Calisto MT"/>
              </a:rPr>
              <a:t>airport  </a:t>
            </a:r>
            <a:r>
              <a:rPr sz="2200" spc="-5" dirty="0">
                <a:solidFill>
                  <a:srgbClr val="FFFFFF"/>
                </a:solidFill>
                <a:latin typeface="Calisto MT"/>
                <a:cs typeface="Calisto MT"/>
              </a:rPr>
              <a:t>shuttle </a:t>
            </a:r>
            <a:r>
              <a:rPr sz="2200" dirty="0">
                <a:solidFill>
                  <a:srgbClr val="FFFFFF"/>
                </a:solidFill>
                <a:latin typeface="Calisto MT"/>
                <a:cs typeface="Calisto MT"/>
              </a:rPr>
              <a:t>services </a:t>
            </a:r>
            <a:r>
              <a:rPr sz="2200" spc="-5" dirty="0">
                <a:solidFill>
                  <a:srgbClr val="FFFFFF"/>
                </a:solidFill>
                <a:latin typeface="Calisto MT"/>
                <a:cs typeface="Calisto MT"/>
              </a:rPr>
              <a:t>to</a:t>
            </a:r>
            <a:r>
              <a:rPr sz="2200" spc="5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sto MT"/>
                <a:cs typeface="Calisto MT"/>
              </a:rPr>
              <a:t>Shenzhen.</a:t>
            </a:r>
            <a:endParaRPr sz="22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1708" y="710183"/>
            <a:ext cx="3127247" cy="452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7615" y="736091"/>
            <a:ext cx="3075432" cy="393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4253" y="759459"/>
            <a:ext cx="3057398" cy="375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17691" y="1749551"/>
            <a:ext cx="2310384" cy="34000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32601" y="2872486"/>
            <a:ext cx="1162050" cy="82041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61925" marR="5080" indent="-149860">
              <a:lnSpc>
                <a:spcPts val="2900"/>
              </a:lnSpc>
              <a:spcBef>
                <a:spcPts val="575"/>
              </a:spcBef>
            </a:pPr>
            <a:r>
              <a:rPr sz="2800" spc="-5" dirty="0">
                <a:solidFill>
                  <a:srgbClr val="FFFFFF"/>
                </a:solidFill>
                <a:latin typeface="Calisto MT"/>
                <a:cs typeface="Calisto MT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sto MT"/>
                <a:cs typeface="Calisto MT"/>
              </a:rPr>
              <a:t>i</a:t>
            </a:r>
            <a:r>
              <a:rPr sz="2800" spc="-85" dirty="0">
                <a:solidFill>
                  <a:srgbClr val="FFFFFF"/>
                </a:solidFill>
                <a:latin typeface="Calisto MT"/>
                <a:cs typeface="Calisto MT"/>
              </a:rPr>
              <a:t>v</a:t>
            </a:r>
            <a:r>
              <a:rPr sz="2800" spc="-10" dirty="0">
                <a:solidFill>
                  <a:srgbClr val="FFFFFF"/>
                </a:solidFill>
                <a:latin typeface="Calisto MT"/>
                <a:cs typeface="Calisto MT"/>
              </a:rPr>
              <a:t>erse  </a:t>
            </a:r>
            <a:r>
              <a:rPr sz="2800" spc="-75" dirty="0">
                <a:solidFill>
                  <a:srgbClr val="FFFFFF"/>
                </a:solidFill>
                <a:latin typeface="Calisto MT"/>
                <a:cs typeface="Calisto MT"/>
              </a:rPr>
              <a:t>Team</a:t>
            </a:r>
            <a:endParaRPr sz="2800">
              <a:latin typeface="Calisto MT"/>
              <a:cs typeface="Calisto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2503" y="3906011"/>
            <a:ext cx="3902963" cy="2311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10302" y="4744339"/>
            <a:ext cx="1550670" cy="820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30"/>
              </a:lnSpc>
              <a:spcBef>
                <a:spcPts val="95"/>
              </a:spcBef>
            </a:pPr>
            <a:r>
              <a:rPr sz="2800" spc="-5" dirty="0">
                <a:solidFill>
                  <a:srgbClr val="D9D9D9"/>
                </a:solidFill>
                <a:latin typeface="Calisto MT"/>
                <a:cs typeface="Calisto MT"/>
              </a:rPr>
              <a:t>Delightful</a:t>
            </a:r>
            <a:endParaRPr sz="2800">
              <a:latin typeface="Calisto MT"/>
              <a:cs typeface="Calisto MT"/>
            </a:endParaRPr>
          </a:p>
          <a:p>
            <a:pPr algn="ctr">
              <a:lnSpc>
                <a:spcPts val="3130"/>
              </a:lnSpc>
            </a:pPr>
            <a:r>
              <a:rPr sz="2800" spc="-45" dirty="0">
                <a:solidFill>
                  <a:srgbClr val="D9D9D9"/>
                </a:solidFill>
                <a:latin typeface="Calisto MT"/>
                <a:cs typeface="Calisto MT"/>
              </a:rPr>
              <a:t>Weather</a:t>
            </a:r>
            <a:endParaRPr sz="2800">
              <a:latin typeface="Calisto MT"/>
              <a:cs typeface="Calisto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2088" y="1752600"/>
            <a:ext cx="2334767" cy="3400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11777" y="2926791"/>
            <a:ext cx="1425575" cy="821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35"/>
              </a:lnSpc>
              <a:spcBef>
                <a:spcPts val="95"/>
              </a:spcBef>
            </a:pPr>
            <a:r>
              <a:rPr sz="2800" spc="-5" dirty="0">
                <a:solidFill>
                  <a:srgbClr val="D9D9D9"/>
                </a:solidFill>
                <a:latin typeface="Calisto MT"/>
                <a:cs typeface="Calisto MT"/>
              </a:rPr>
              <a:t>Dynamic</a:t>
            </a:r>
            <a:endParaRPr sz="2800">
              <a:latin typeface="Calisto MT"/>
              <a:cs typeface="Calisto MT"/>
            </a:endParaRPr>
          </a:p>
          <a:p>
            <a:pPr marL="35560">
              <a:lnSpc>
                <a:spcPts val="3135"/>
              </a:lnSpc>
            </a:pPr>
            <a:r>
              <a:rPr sz="2800" spc="-5" dirty="0">
                <a:solidFill>
                  <a:srgbClr val="D9D9D9"/>
                </a:solidFill>
                <a:latin typeface="Calisto MT"/>
                <a:cs typeface="Calisto MT"/>
              </a:rPr>
              <a:t>Location</a:t>
            </a:r>
            <a:endParaRPr sz="2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272" y="719327"/>
            <a:ext cx="8580120" cy="55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179" y="757427"/>
            <a:ext cx="2528316" cy="483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6927" y="781304"/>
            <a:ext cx="2510917" cy="4645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4464" y="745236"/>
            <a:ext cx="512063" cy="397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95672" y="773302"/>
            <a:ext cx="484505" cy="370205"/>
          </a:xfrm>
          <a:custGeom>
            <a:avLst/>
            <a:gdLst/>
            <a:ahLst/>
            <a:cxnLst/>
            <a:rect l="l" t="t" r="r" b="b"/>
            <a:pathLst>
              <a:path w="484504" h="370205">
                <a:moveTo>
                  <a:pt x="124713" y="118618"/>
                </a:moveTo>
                <a:lnTo>
                  <a:pt x="73771" y="127095"/>
                </a:lnTo>
                <a:lnTo>
                  <a:pt x="34162" y="152526"/>
                </a:lnTo>
                <a:lnTo>
                  <a:pt x="8556" y="191579"/>
                </a:lnTo>
                <a:lnTo>
                  <a:pt x="0" y="241300"/>
                </a:lnTo>
                <a:lnTo>
                  <a:pt x="1950" y="271091"/>
                </a:lnTo>
                <a:lnTo>
                  <a:pt x="17520" y="319149"/>
                </a:lnTo>
                <a:lnTo>
                  <a:pt x="48305" y="351774"/>
                </a:lnTo>
                <a:lnTo>
                  <a:pt x="92640" y="368157"/>
                </a:lnTo>
                <a:lnTo>
                  <a:pt x="119761" y="370205"/>
                </a:lnTo>
                <a:lnTo>
                  <a:pt x="146786" y="367994"/>
                </a:lnTo>
                <a:lnTo>
                  <a:pt x="170894" y="361378"/>
                </a:lnTo>
                <a:lnTo>
                  <a:pt x="192073" y="350381"/>
                </a:lnTo>
                <a:lnTo>
                  <a:pt x="197188" y="346075"/>
                </a:lnTo>
                <a:lnTo>
                  <a:pt x="125475" y="346075"/>
                </a:lnTo>
                <a:lnTo>
                  <a:pt x="115708" y="344979"/>
                </a:lnTo>
                <a:lnTo>
                  <a:pt x="85097" y="310784"/>
                </a:lnTo>
                <a:lnTo>
                  <a:pt x="75382" y="260683"/>
                </a:lnTo>
                <a:lnTo>
                  <a:pt x="74167" y="228346"/>
                </a:lnTo>
                <a:lnTo>
                  <a:pt x="75098" y="205458"/>
                </a:lnTo>
                <a:lnTo>
                  <a:pt x="89153" y="157987"/>
                </a:lnTo>
                <a:lnTo>
                  <a:pt x="119379" y="142621"/>
                </a:lnTo>
                <a:lnTo>
                  <a:pt x="202964" y="142621"/>
                </a:lnTo>
                <a:lnTo>
                  <a:pt x="194954" y="136245"/>
                </a:lnTo>
                <a:lnTo>
                  <a:pt x="174609" y="126444"/>
                </a:lnTo>
                <a:lnTo>
                  <a:pt x="151191" y="120572"/>
                </a:lnTo>
                <a:lnTo>
                  <a:pt x="124713" y="118618"/>
                </a:lnTo>
                <a:close/>
              </a:path>
              <a:path w="484504" h="370205">
                <a:moveTo>
                  <a:pt x="202964" y="142621"/>
                </a:moveTo>
                <a:lnTo>
                  <a:pt x="119379" y="142621"/>
                </a:lnTo>
                <a:lnTo>
                  <a:pt x="129022" y="143740"/>
                </a:lnTo>
                <a:lnTo>
                  <a:pt x="137556" y="147097"/>
                </a:lnTo>
                <a:lnTo>
                  <a:pt x="165147" y="198723"/>
                </a:lnTo>
                <a:lnTo>
                  <a:pt x="169799" y="256539"/>
                </a:lnTo>
                <a:lnTo>
                  <a:pt x="168870" y="281047"/>
                </a:lnTo>
                <a:lnTo>
                  <a:pt x="154939" y="331088"/>
                </a:lnTo>
                <a:lnTo>
                  <a:pt x="125475" y="346075"/>
                </a:lnTo>
                <a:lnTo>
                  <a:pt x="197188" y="346075"/>
                </a:lnTo>
                <a:lnTo>
                  <a:pt x="224980" y="315642"/>
                </a:lnTo>
                <a:lnTo>
                  <a:pt x="241744" y="266303"/>
                </a:lnTo>
                <a:lnTo>
                  <a:pt x="243839" y="236347"/>
                </a:lnTo>
                <a:lnTo>
                  <a:pt x="241863" y="210315"/>
                </a:lnTo>
                <a:lnTo>
                  <a:pt x="235934" y="187261"/>
                </a:lnTo>
                <a:lnTo>
                  <a:pt x="226052" y="167159"/>
                </a:lnTo>
                <a:lnTo>
                  <a:pt x="212216" y="149987"/>
                </a:lnTo>
                <a:lnTo>
                  <a:pt x="202964" y="142621"/>
                </a:lnTo>
                <a:close/>
              </a:path>
              <a:path w="484504" h="370205">
                <a:moveTo>
                  <a:pt x="374650" y="157987"/>
                </a:moveTo>
                <a:lnTo>
                  <a:pt x="309244" y="157987"/>
                </a:lnTo>
                <a:lnTo>
                  <a:pt x="309006" y="213042"/>
                </a:lnTo>
                <a:lnTo>
                  <a:pt x="308673" y="255905"/>
                </a:lnTo>
                <a:lnTo>
                  <a:pt x="307721" y="305054"/>
                </a:lnTo>
                <a:lnTo>
                  <a:pt x="292274" y="340296"/>
                </a:lnTo>
                <a:lnTo>
                  <a:pt x="270763" y="346837"/>
                </a:lnTo>
                <a:lnTo>
                  <a:pt x="270763" y="364236"/>
                </a:lnTo>
                <a:lnTo>
                  <a:pt x="288883" y="363049"/>
                </a:lnTo>
                <a:lnTo>
                  <a:pt x="306085" y="362172"/>
                </a:lnTo>
                <a:lnTo>
                  <a:pt x="322359" y="361628"/>
                </a:lnTo>
                <a:lnTo>
                  <a:pt x="337692" y="361442"/>
                </a:lnTo>
                <a:lnTo>
                  <a:pt x="419226" y="361442"/>
                </a:lnTo>
                <a:lnTo>
                  <a:pt x="419226" y="346837"/>
                </a:lnTo>
                <a:lnTo>
                  <a:pt x="414909" y="346075"/>
                </a:lnTo>
                <a:lnTo>
                  <a:pt x="411734" y="345439"/>
                </a:lnTo>
                <a:lnTo>
                  <a:pt x="409828" y="345186"/>
                </a:lnTo>
                <a:lnTo>
                  <a:pt x="375157" y="323596"/>
                </a:lnTo>
                <a:lnTo>
                  <a:pt x="375157" y="312674"/>
                </a:lnTo>
                <a:lnTo>
                  <a:pt x="375297" y="305054"/>
                </a:lnTo>
                <a:lnTo>
                  <a:pt x="375345" y="286575"/>
                </a:lnTo>
                <a:lnTo>
                  <a:pt x="374650" y="157987"/>
                </a:lnTo>
                <a:close/>
              </a:path>
              <a:path w="484504" h="370205">
                <a:moveTo>
                  <a:pt x="419226" y="361442"/>
                </a:moveTo>
                <a:lnTo>
                  <a:pt x="337692" y="361442"/>
                </a:lnTo>
                <a:lnTo>
                  <a:pt x="351647" y="361628"/>
                </a:lnTo>
                <a:lnTo>
                  <a:pt x="369887" y="362172"/>
                </a:lnTo>
                <a:lnTo>
                  <a:pt x="419226" y="364236"/>
                </a:lnTo>
                <a:lnTo>
                  <a:pt x="419226" y="361442"/>
                </a:lnTo>
                <a:close/>
              </a:path>
              <a:path w="484504" h="370205">
                <a:moveTo>
                  <a:pt x="429583" y="157987"/>
                </a:moveTo>
                <a:lnTo>
                  <a:pt x="374650" y="157987"/>
                </a:lnTo>
                <a:lnTo>
                  <a:pt x="387961" y="158444"/>
                </a:lnTo>
                <a:lnTo>
                  <a:pt x="401224" y="159257"/>
                </a:lnTo>
                <a:lnTo>
                  <a:pt x="414440" y="160452"/>
                </a:lnTo>
                <a:lnTo>
                  <a:pt x="427609" y="162051"/>
                </a:lnTo>
                <a:lnTo>
                  <a:pt x="429583" y="157987"/>
                </a:lnTo>
                <a:close/>
              </a:path>
              <a:path w="484504" h="370205">
                <a:moveTo>
                  <a:pt x="421893" y="0"/>
                </a:moveTo>
                <a:lnTo>
                  <a:pt x="380817" y="7179"/>
                </a:lnTo>
                <a:lnTo>
                  <a:pt x="344709" y="27495"/>
                </a:lnTo>
                <a:lnTo>
                  <a:pt x="316960" y="61404"/>
                </a:lnTo>
                <a:lnTo>
                  <a:pt x="309370" y="107950"/>
                </a:lnTo>
                <a:lnTo>
                  <a:pt x="309244" y="125095"/>
                </a:lnTo>
                <a:lnTo>
                  <a:pt x="300245" y="130119"/>
                </a:lnTo>
                <a:lnTo>
                  <a:pt x="291163" y="134715"/>
                </a:lnTo>
                <a:lnTo>
                  <a:pt x="282009" y="138882"/>
                </a:lnTo>
                <a:lnTo>
                  <a:pt x="272796" y="142621"/>
                </a:lnTo>
                <a:lnTo>
                  <a:pt x="272796" y="160274"/>
                </a:lnTo>
                <a:lnTo>
                  <a:pt x="281723" y="159273"/>
                </a:lnTo>
                <a:lnTo>
                  <a:pt x="290782" y="158559"/>
                </a:lnTo>
                <a:lnTo>
                  <a:pt x="299960" y="158130"/>
                </a:lnTo>
                <a:lnTo>
                  <a:pt x="309244" y="157987"/>
                </a:lnTo>
                <a:lnTo>
                  <a:pt x="429583" y="157987"/>
                </a:lnTo>
                <a:lnTo>
                  <a:pt x="431299" y="154453"/>
                </a:lnTo>
                <a:lnTo>
                  <a:pt x="435133" y="147081"/>
                </a:lnTo>
                <a:lnTo>
                  <a:pt x="439110" y="139924"/>
                </a:lnTo>
                <a:lnTo>
                  <a:pt x="443229" y="132969"/>
                </a:lnTo>
                <a:lnTo>
                  <a:pt x="441548" y="130301"/>
                </a:lnTo>
                <a:lnTo>
                  <a:pt x="399161" y="130301"/>
                </a:lnTo>
                <a:lnTo>
                  <a:pt x="374650" y="129539"/>
                </a:lnTo>
                <a:lnTo>
                  <a:pt x="374396" y="117348"/>
                </a:lnTo>
                <a:lnTo>
                  <a:pt x="374396" y="107950"/>
                </a:lnTo>
                <a:lnTo>
                  <a:pt x="376888" y="65103"/>
                </a:lnTo>
                <a:lnTo>
                  <a:pt x="396049" y="30099"/>
                </a:lnTo>
                <a:lnTo>
                  <a:pt x="411099" y="26416"/>
                </a:lnTo>
                <a:lnTo>
                  <a:pt x="480445" y="26416"/>
                </a:lnTo>
                <a:lnTo>
                  <a:pt x="481996" y="20375"/>
                </a:lnTo>
                <a:lnTo>
                  <a:pt x="484377" y="11302"/>
                </a:lnTo>
                <a:lnTo>
                  <a:pt x="468114" y="6375"/>
                </a:lnTo>
                <a:lnTo>
                  <a:pt x="452278" y="2841"/>
                </a:lnTo>
                <a:lnTo>
                  <a:pt x="436872" y="712"/>
                </a:lnTo>
                <a:lnTo>
                  <a:pt x="421893" y="0"/>
                </a:lnTo>
                <a:close/>
              </a:path>
              <a:path w="484504" h="370205">
                <a:moveTo>
                  <a:pt x="439547" y="127126"/>
                </a:moveTo>
                <a:lnTo>
                  <a:pt x="428807" y="128480"/>
                </a:lnTo>
                <a:lnTo>
                  <a:pt x="418496" y="129476"/>
                </a:lnTo>
                <a:lnTo>
                  <a:pt x="408614" y="130091"/>
                </a:lnTo>
                <a:lnTo>
                  <a:pt x="399161" y="130301"/>
                </a:lnTo>
                <a:lnTo>
                  <a:pt x="441548" y="130301"/>
                </a:lnTo>
                <a:lnTo>
                  <a:pt x="439547" y="127126"/>
                </a:lnTo>
                <a:close/>
              </a:path>
              <a:path w="484504" h="370205">
                <a:moveTo>
                  <a:pt x="480445" y="26416"/>
                </a:moveTo>
                <a:lnTo>
                  <a:pt x="419735" y="26416"/>
                </a:lnTo>
                <a:lnTo>
                  <a:pt x="427227" y="29718"/>
                </a:lnTo>
                <a:lnTo>
                  <a:pt x="433197" y="36195"/>
                </a:lnTo>
                <a:lnTo>
                  <a:pt x="437556" y="42556"/>
                </a:lnTo>
                <a:lnTo>
                  <a:pt x="441499" y="51752"/>
                </a:lnTo>
                <a:lnTo>
                  <a:pt x="445037" y="63805"/>
                </a:lnTo>
                <a:lnTo>
                  <a:pt x="448182" y="78739"/>
                </a:lnTo>
                <a:lnTo>
                  <a:pt x="469773" y="80518"/>
                </a:lnTo>
                <a:lnTo>
                  <a:pt x="477138" y="39877"/>
                </a:lnTo>
                <a:lnTo>
                  <a:pt x="478377" y="34663"/>
                </a:lnTo>
                <a:lnTo>
                  <a:pt x="480445" y="2641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65269" y="911352"/>
            <a:ext cx="104775" cy="2125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95672" y="891921"/>
            <a:ext cx="243840" cy="252095"/>
          </a:xfrm>
          <a:custGeom>
            <a:avLst/>
            <a:gdLst/>
            <a:ahLst/>
            <a:cxnLst/>
            <a:rect l="l" t="t" r="r" b="b"/>
            <a:pathLst>
              <a:path w="243839" h="252094">
                <a:moveTo>
                  <a:pt x="124713" y="0"/>
                </a:moveTo>
                <a:lnTo>
                  <a:pt x="174609" y="7826"/>
                </a:lnTo>
                <a:lnTo>
                  <a:pt x="212216" y="31368"/>
                </a:lnTo>
                <a:lnTo>
                  <a:pt x="235934" y="68643"/>
                </a:lnTo>
                <a:lnTo>
                  <a:pt x="243839" y="117728"/>
                </a:lnTo>
                <a:lnTo>
                  <a:pt x="241744" y="147685"/>
                </a:lnTo>
                <a:lnTo>
                  <a:pt x="224980" y="197024"/>
                </a:lnTo>
                <a:lnTo>
                  <a:pt x="192073" y="231763"/>
                </a:lnTo>
                <a:lnTo>
                  <a:pt x="146786" y="249376"/>
                </a:lnTo>
                <a:lnTo>
                  <a:pt x="119761" y="251587"/>
                </a:lnTo>
                <a:lnTo>
                  <a:pt x="92640" y="249539"/>
                </a:lnTo>
                <a:lnTo>
                  <a:pt x="48305" y="233156"/>
                </a:lnTo>
                <a:lnTo>
                  <a:pt x="17520" y="200531"/>
                </a:lnTo>
                <a:lnTo>
                  <a:pt x="1950" y="152473"/>
                </a:lnTo>
                <a:lnTo>
                  <a:pt x="0" y="122681"/>
                </a:lnTo>
                <a:lnTo>
                  <a:pt x="2141" y="96488"/>
                </a:lnTo>
                <a:lnTo>
                  <a:pt x="19234" y="52101"/>
                </a:lnTo>
                <a:lnTo>
                  <a:pt x="52544" y="19073"/>
                </a:lnTo>
                <a:lnTo>
                  <a:pt x="97831" y="2119"/>
                </a:lnTo>
                <a:lnTo>
                  <a:pt x="124713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66436" y="773302"/>
            <a:ext cx="213995" cy="364490"/>
          </a:xfrm>
          <a:custGeom>
            <a:avLst/>
            <a:gdLst/>
            <a:ahLst/>
            <a:cxnLst/>
            <a:rect l="l" t="t" r="r" b="b"/>
            <a:pathLst>
              <a:path w="213995" h="364490">
                <a:moveTo>
                  <a:pt x="151129" y="0"/>
                </a:moveTo>
                <a:lnTo>
                  <a:pt x="166108" y="712"/>
                </a:lnTo>
                <a:lnTo>
                  <a:pt x="181514" y="2841"/>
                </a:lnTo>
                <a:lnTo>
                  <a:pt x="197350" y="6375"/>
                </a:lnTo>
                <a:lnTo>
                  <a:pt x="213613" y="11302"/>
                </a:lnTo>
                <a:lnTo>
                  <a:pt x="211232" y="20375"/>
                </a:lnTo>
                <a:lnTo>
                  <a:pt x="209232" y="28162"/>
                </a:lnTo>
                <a:lnTo>
                  <a:pt x="207613" y="34663"/>
                </a:lnTo>
                <a:lnTo>
                  <a:pt x="206375" y="39877"/>
                </a:lnTo>
                <a:lnTo>
                  <a:pt x="199009" y="80518"/>
                </a:lnTo>
                <a:lnTo>
                  <a:pt x="177418" y="78739"/>
                </a:lnTo>
                <a:lnTo>
                  <a:pt x="162433" y="36195"/>
                </a:lnTo>
                <a:lnTo>
                  <a:pt x="148971" y="26416"/>
                </a:lnTo>
                <a:lnTo>
                  <a:pt x="140335" y="26416"/>
                </a:lnTo>
                <a:lnTo>
                  <a:pt x="109257" y="50710"/>
                </a:lnTo>
                <a:lnTo>
                  <a:pt x="103632" y="107950"/>
                </a:lnTo>
                <a:lnTo>
                  <a:pt x="103632" y="110109"/>
                </a:lnTo>
                <a:lnTo>
                  <a:pt x="103632" y="117348"/>
                </a:lnTo>
                <a:lnTo>
                  <a:pt x="103886" y="129539"/>
                </a:lnTo>
                <a:lnTo>
                  <a:pt x="128397" y="130301"/>
                </a:lnTo>
                <a:lnTo>
                  <a:pt x="137850" y="130091"/>
                </a:lnTo>
                <a:lnTo>
                  <a:pt x="147732" y="129476"/>
                </a:lnTo>
                <a:lnTo>
                  <a:pt x="158043" y="128480"/>
                </a:lnTo>
                <a:lnTo>
                  <a:pt x="168783" y="127126"/>
                </a:lnTo>
                <a:lnTo>
                  <a:pt x="172465" y="132969"/>
                </a:lnTo>
                <a:lnTo>
                  <a:pt x="168346" y="139924"/>
                </a:lnTo>
                <a:lnTo>
                  <a:pt x="164369" y="147081"/>
                </a:lnTo>
                <a:lnTo>
                  <a:pt x="160535" y="154453"/>
                </a:lnTo>
                <a:lnTo>
                  <a:pt x="156845" y="162051"/>
                </a:lnTo>
                <a:lnTo>
                  <a:pt x="143676" y="160452"/>
                </a:lnTo>
                <a:lnTo>
                  <a:pt x="130460" y="159257"/>
                </a:lnTo>
                <a:lnTo>
                  <a:pt x="117197" y="158444"/>
                </a:lnTo>
                <a:lnTo>
                  <a:pt x="103886" y="157987"/>
                </a:lnTo>
                <a:lnTo>
                  <a:pt x="104648" y="298831"/>
                </a:lnTo>
                <a:lnTo>
                  <a:pt x="104393" y="312674"/>
                </a:lnTo>
                <a:lnTo>
                  <a:pt x="104393" y="323596"/>
                </a:lnTo>
                <a:lnTo>
                  <a:pt x="106299" y="330962"/>
                </a:lnTo>
                <a:lnTo>
                  <a:pt x="140970" y="345439"/>
                </a:lnTo>
                <a:lnTo>
                  <a:pt x="144145" y="346075"/>
                </a:lnTo>
                <a:lnTo>
                  <a:pt x="148462" y="346837"/>
                </a:lnTo>
                <a:lnTo>
                  <a:pt x="148462" y="364236"/>
                </a:lnTo>
                <a:lnTo>
                  <a:pt x="121650" y="363049"/>
                </a:lnTo>
                <a:lnTo>
                  <a:pt x="99123" y="362172"/>
                </a:lnTo>
                <a:lnTo>
                  <a:pt x="80883" y="361628"/>
                </a:lnTo>
                <a:lnTo>
                  <a:pt x="66928" y="361442"/>
                </a:lnTo>
                <a:lnTo>
                  <a:pt x="51595" y="361628"/>
                </a:lnTo>
                <a:lnTo>
                  <a:pt x="35321" y="362172"/>
                </a:lnTo>
                <a:lnTo>
                  <a:pt x="18119" y="363049"/>
                </a:lnTo>
                <a:lnTo>
                  <a:pt x="0" y="364236"/>
                </a:lnTo>
                <a:lnTo>
                  <a:pt x="0" y="346837"/>
                </a:lnTo>
                <a:lnTo>
                  <a:pt x="34940" y="324977"/>
                </a:lnTo>
                <a:lnTo>
                  <a:pt x="37480" y="286575"/>
                </a:lnTo>
                <a:lnTo>
                  <a:pt x="38242" y="213042"/>
                </a:lnTo>
                <a:lnTo>
                  <a:pt x="38480" y="157987"/>
                </a:lnTo>
                <a:lnTo>
                  <a:pt x="29196" y="158130"/>
                </a:lnTo>
                <a:lnTo>
                  <a:pt x="20018" y="158559"/>
                </a:lnTo>
                <a:lnTo>
                  <a:pt x="10959" y="159273"/>
                </a:lnTo>
                <a:lnTo>
                  <a:pt x="2032" y="160274"/>
                </a:lnTo>
                <a:lnTo>
                  <a:pt x="2032" y="142621"/>
                </a:lnTo>
                <a:lnTo>
                  <a:pt x="38480" y="125095"/>
                </a:lnTo>
                <a:lnTo>
                  <a:pt x="38600" y="108190"/>
                </a:lnTo>
                <a:lnTo>
                  <a:pt x="38957" y="94821"/>
                </a:lnTo>
                <a:lnTo>
                  <a:pt x="50601" y="53308"/>
                </a:lnTo>
                <a:lnTo>
                  <a:pt x="84832" y="19732"/>
                </a:lnTo>
                <a:lnTo>
                  <a:pt x="123412" y="3175"/>
                </a:lnTo>
                <a:lnTo>
                  <a:pt x="137104" y="789"/>
                </a:lnTo>
                <a:lnTo>
                  <a:pt x="151129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9491" y="745236"/>
            <a:ext cx="5269992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95240" y="768730"/>
            <a:ext cx="5252466" cy="4771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4983" y="2124455"/>
            <a:ext cx="4251960" cy="2517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0891" y="2194560"/>
            <a:ext cx="167640" cy="167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2296" y="2210180"/>
            <a:ext cx="154978" cy="1549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39596" y="2150364"/>
            <a:ext cx="3901440" cy="2598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53896" y="3046476"/>
            <a:ext cx="152400" cy="152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3802" y="3060954"/>
            <a:ext cx="139953" cy="1399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16023" y="3006851"/>
            <a:ext cx="3270504" cy="2345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4500" y="3692652"/>
            <a:ext cx="3355848" cy="2345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1451" y="4378452"/>
            <a:ext cx="2586228" cy="2357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29804" y="4675632"/>
            <a:ext cx="1943100" cy="126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50100"/>
              </a:lnSpc>
              <a:spcBef>
                <a:spcPts val="100"/>
              </a:spcBef>
            </a:pPr>
            <a:r>
              <a:rPr sz="1800" spc="-5" dirty="0">
                <a:solidFill>
                  <a:srgbClr val="BEBEBE"/>
                </a:solidFill>
                <a:latin typeface="Times New Roman"/>
                <a:cs typeface="Times New Roman"/>
              </a:rPr>
              <a:t>Huang, Thomas S.  University of Illinois  (1936-2020)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339583" y="1732788"/>
            <a:ext cx="2750820" cy="27523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7236" y="2016251"/>
            <a:ext cx="9090660" cy="3657600"/>
          </a:xfrm>
          <a:custGeom>
            <a:avLst/>
            <a:gdLst/>
            <a:ahLst/>
            <a:cxnLst/>
            <a:rect l="l" t="t" r="r" b="b"/>
            <a:pathLst>
              <a:path w="9090660" h="3657600">
                <a:moveTo>
                  <a:pt x="8872219" y="0"/>
                </a:moveTo>
                <a:lnTo>
                  <a:pt x="218439" y="0"/>
                </a:lnTo>
                <a:lnTo>
                  <a:pt x="168350" y="5768"/>
                </a:lnTo>
                <a:lnTo>
                  <a:pt x="122371" y="22200"/>
                </a:lnTo>
                <a:lnTo>
                  <a:pt x="81813" y="47986"/>
                </a:lnTo>
                <a:lnTo>
                  <a:pt x="47986" y="81813"/>
                </a:lnTo>
                <a:lnTo>
                  <a:pt x="22200" y="122371"/>
                </a:lnTo>
                <a:lnTo>
                  <a:pt x="5768" y="168350"/>
                </a:lnTo>
                <a:lnTo>
                  <a:pt x="0" y="218439"/>
                </a:lnTo>
                <a:lnTo>
                  <a:pt x="0" y="3439160"/>
                </a:lnTo>
                <a:lnTo>
                  <a:pt x="5768" y="3489249"/>
                </a:lnTo>
                <a:lnTo>
                  <a:pt x="22200" y="3535228"/>
                </a:lnTo>
                <a:lnTo>
                  <a:pt x="47986" y="3575786"/>
                </a:lnTo>
                <a:lnTo>
                  <a:pt x="81813" y="3609613"/>
                </a:lnTo>
                <a:lnTo>
                  <a:pt x="122371" y="3635399"/>
                </a:lnTo>
                <a:lnTo>
                  <a:pt x="168350" y="3651831"/>
                </a:lnTo>
                <a:lnTo>
                  <a:pt x="218439" y="3657600"/>
                </a:lnTo>
                <a:lnTo>
                  <a:pt x="8872219" y="3657600"/>
                </a:lnTo>
                <a:lnTo>
                  <a:pt x="8922309" y="3651831"/>
                </a:lnTo>
                <a:lnTo>
                  <a:pt x="8968288" y="3635399"/>
                </a:lnTo>
                <a:lnTo>
                  <a:pt x="9008846" y="3609613"/>
                </a:lnTo>
                <a:lnTo>
                  <a:pt x="9042673" y="3575786"/>
                </a:lnTo>
                <a:lnTo>
                  <a:pt x="9068459" y="3535228"/>
                </a:lnTo>
                <a:lnTo>
                  <a:pt x="9084891" y="3489249"/>
                </a:lnTo>
                <a:lnTo>
                  <a:pt x="9090660" y="3439160"/>
                </a:lnTo>
                <a:lnTo>
                  <a:pt x="9090660" y="218439"/>
                </a:lnTo>
                <a:lnTo>
                  <a:pt x="9084891" y="168350"/>
                </a:lnTo>
                <a:lnTo>
                  <a:pt x="9068459" y="122371"/>
                </a:lnTo>
                <a:lnTo>
                  <a:pt x="9042673" y="81813"/>
                </a:lnTo>
                <a:lnTo>
                  <a:pt x="9008846" y="47986"/>
                </a:lnTo>
                <a:lnTo>
                  <a:pt x="8968288" y="22200"/>
                </a:lnTo>
                <a:lnTo>
                  <a:pt x="8922309" y="5768"/>
                </a:lnTo>
                <a:lnTo>
                  <a:pt x="8872219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7236" y="2016251"/>
            <a:ext cx="9090660" cy="3657600"/>
          </a:xfrm>
          <a:custGeom>
            <a:avLst/>
            <a:gdLst/>
            <a:ahLst/>
            <a:cxnLst/>
            <a:rect l="l" t="t" r="r" b="b"/>
            <a:pathLst>
              <a:path w="9090660" h="3657600">
                <a:moveTo>
                  <a:pt x="0" y="218439"/>
                </a:moveTo>
                <a:lnTo>
                  <a:pt x="5768" y="168350"/>
                </a:lnTo>
                <a:lnTo>
                  <a:pt x="22200" y="122371"/>
                </a:lnTo>
                <a:lnTo>
                  <a:pt x="47986" y="81813"/>
                </a:lnTo>
                <a:lnTo>
                  <a:pt x="81813" y="47986"/>
                </a:lnTo>
                <a:lnTo>
                  <a:pt x="122371" y="22200"/>
                </a:lnTo>
                <a:lnTo>
                  <a:pt x="168350" y="5768"/>
                </a:lnTo>
                <a:lnTo>
                  <a:pt x="218439" y="0"/>
                </a:lnTo>
                <a:lnTo>
                  <a:pt x="8872219" y="0"/>
                </a:lnTo>
                <a:lnTo>
                  <a:pt x="8922309" y="5768"/>
                </a:lnTo>
                <a:lnTo>
                  <a:pt x="8968288" y="22200"/>
                </a:lnTo>
                <a:lnTo>
                  <a:pt x="9008846" y="47986"/>
                </a:lnTo>
                <a:lnTo>
                  <a:pt x="9042673" y="81813"/>
                </a:lnTo>
                <a:lnTo>
                  <a:pt x="9068459" y="122371"/>
                </a:lnTo>
                <a:lnTo>
                  <a:pt x="9084891" y="168350"/>
                </a:lnTo>
                <a:lnTo>
                  <a:pt x="9090660" y="218439"/>
                </a:lnTo>
                <a:lnTo>
                  <a:pt x="9090660" y="3439160"/>
                </a:lnTo>
                <a:lnTo>
                  <a:pt x="9084891" y="3489249"/>
                </a:lnTo>
                <a:lnTo>
                  <a:pt x="9068459" y="3535228"/>
                </a:lnTo>
                <a:lnTo>
                  <a:pt x="9042673" y="3575786"/>
                </a:lnTo>
                <a:lnTo>
                  <a:pt x="9008846" y="3609613"/>
                </a:lnTo>
                <a:lnTo>
                  <a:pt x="8968288" y="3635399"/>
                </a:lnTo>
                <a:lnTo>
                  <a:pt x="8922309" y="3651831"/>
                </a:lnTo>
                <a:lnTo>
                  <a:pt x="8872219" y="3657600"/>
                </a:lnTo>
                <a:lnTo>
                  <a:pt x="218439" y="3657600"/>
                </a:lnTo>
                <a:lnTo>
                  <a:pt x="168350" y="3651831"/>
                </a:lnTo>
                <a:lnTo>
                  <a:pt x="122371" y="3635399"/>
                </a:lnTo>
                <a:lnTo>
                  <a:pt x="81813" y="3609613"/>
                </a:lnTo>
                <a:lnTo>
                  <a:pt x="47986" y="3575786"/>
                </a:lnTo>
                <a:lnTo>
                  <a:pt x="22200" y="3535228"/>
                </a:lnTo>
                <a:lnTo>
                  <a:pt x="5768" y="3489249"/>
                </a:lnTo>
                <a:lnTo>
                  <a:pt x="0" y="3439160"/>
                </a:lnTo>
                <a:lnTo>
                  <a:pt x="0" y="21843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12791" y="679704"/>
            <a:ext cx="2293619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8700" y="705612"/>
            <a:ext cx="2241804" cy="39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54702" y="729995"/>
            <a:ext cx="2223389" cy="379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5995" y="1252727"/>
            <a:ext cx="5960363" cy="316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1904" y="1278636"/>
            <a:ext cx="5908548" cy="2642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48985" y="4690694"/>
            <a:ext cx="165290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solidFill>
                  <a:srgbClr val="FFFFFF"/>
                </a:solidFill>
                <a:latin typeface="Calisto MT"/>
                <a:cs typeface="Calisto MT"/>
              </a:rPr>
              <a:t>Gao,</a:t>
            </a:r>
            <a:r>
              <a:rPr sz="1500" spc="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55" dirty="0">
                <a:solidFill>
                  <a:srgbClr val="FFFFFF"/>
                </a:solidFill>
                <a:latin typeface="Calisto MT"/>
                <a:cs typeface="Calisto MT"/>
              </a:rPr>
              <a:t>Wen</a:t>
            </a:r>
            <a:endParaRPr sz="1500">
              <a:latin typeface="Calisto MT"/>
              <a:cs typeface="Calisto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500" spc="-15" dirty="0">
                <a:solidFill>
                  <a:srgbClr val="FFFFFF"/>
                </a:solidFill>
                <a:latin typeface="Calisto MT"/>
                <a:cs typeface="Calisto MT"/>
              </a:rPr>
              <a:t>Peking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University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&amp;  </a:t>
            </a:r>
            <a:r>
              <a:rPr sz="1500" spc="-15" dirty="0">
                <a:solidFill>
                  <a:srgbClr val="FFFFFF"/>
                </a:solidFill>
                <a:latin typeface="Calisto MT"/>
                <a:cs typeface="Calisto MT"/>
              </a:rPr>
              <a:t>Peng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Cheng</a:t>
            </a:r>
            <a:r>
              <a:rPr sz="1500" spc="-2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Lab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67909" y="2182495"/>
            <a:ext cx="1674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Honorary</a:t>
            </a:r>
            <a:r>
              <a:rPr sz="1800" spc="-35" dirty="0"/>
              <a:t> </a:t>
            </a:r>
            <a:r>
              <a:rPr sz="1800" spc="-5" dirty="0"/>
              <a:t>Chairs</a:t>
            </a:r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5283708" y="2697479"/>
            <a:ext cx="1716024" cy="182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47188" y="2688335"/>
            <a:ext cx="1536191" cy="1828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85414" y="4669917"/>
            <a:ext cx="143700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Chellappa, Rama 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University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of  Maryland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09788" y="2692907"/>
            <a:ext cx="1743455" cy="1828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43392" y="4690694"/>
            <a:ext cx="122999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15" dirty="0">
                <a:solidFill>
                  <a:srgbClr val="FFFFFF"/>
                </a:solidFill>
                <a:latin typeface="Calisto MT"/>
                <a:cs typeface="Calisto MT"/>
              </a:rPr>
              <a:t>Shapiro,</a:t>
            </a:r>
            <a:r>
              <a:rPr sz="1500" spc="-5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Linda 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University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of  </a:t>
            </a:r>
            <a:r>
              <a:rPr sz="1500" spc="-15" dirty="0">
                <a:solidFill>
                  <a:srgbClr val="FFFFFF"/>
                </a:solidFill>
                <a:latin typeface="Calisto MT"/>
                <a:cs typeface="Calisto MT"/>
              </a:rPr>
              <a:t>Washington</a:t>
            </a:r>
            <a:endParaRPr sz="15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431" y="2016251"/>
            <a:ext cx="11383010" cy="3657600"/>
          </a:xfrm>
          <a:custGeom>
            <a:avLst/>
            <a:gdLst/>
            <a:ahLst/>
            <a:cxnLst/>
            <a:rect l="l" t="t" r="r" b="b"/>
            <a:pathLst>
              <a:path w="11383010" h="3657600">
                <a:moveTo>
                  <a:pt x="11164316" y="0"/>
                </a:moveTo>
                <a:lnTo>
                  <a:pt x="218389" y="0"/>
                </a:lnTo>
                <a:lnTo>
                  <a:pt x="168314" y="5768"/>
                </a:lnTo>
                <a:lnTo>
                  <a:pt x="122347" y="22200"/>
                </a:lnTo>
                <a:lnTo>
                  <a:pt x="81798" y="47986"/>
                </a:lnTo>
                <a:lnTo>
                  <a:pt x="47978" y="81813"/>
                </a:lnTo>
                <a:lnTo>
                  <a:pt x="22197" y="122371"/>
                </a:lnTo>
                <a:lnTo>
                  <a:pt x="5767" y="168350"/>
                </a:lnTo>
                <a:lnTo>
                  <a:pt x="0" y="218439"/>
                </a:lnTo>
                <a:lnTo>
                  <a:pt x="0" y="3439160"/>
                </a:lnTo>
                <a:lnTo>
                  <a:pt x="5767" y="3489249"/>
                </a:lnTo>
                <a:lnTo>
                  <a:pt x="22197" y="3535228"/>
                </a:lnTo>
                <a:lnTo>
                  <a:pt x="47978" y="3575786"/>
                </a:lnTo>
                <a:lnTo>
                  <a:pt x="81798" y="3609613"/>
                </a:lnTo>
                <a:lnTo>
                  <a:pt x="122347" y="3635399"/>
                </a:lnTo>
                <a:lnTo>
                  <a:pt x="168314" y="3651831"/>
                </a:lnTo>
                <a:lnTo>
                  <a:pt x="218389" y="3657600"/>
                </a:lnTo>
                <a:lnTo>
                  <a:pt x="11164316" y="3657600"/>
                </a:lnTo>
                <a:lnTo>
                  <a:pt x="11214405" y="3651831"/>
                </a:lnTo>
                <a:lnTo>
                  <a:pt x="11260384" y="3635399"/>
                </a:lnTo>
                <a:lnTo>
                  <a:pt x="11300942" y="3609613"/>
                </a:lnTo>
                <a:lnTo>
                  <a:pt x="11334769" y="3575786"/>
                </a:lnTo>
                <a:lnTo>
                  <a:pt x="11360555" y="3535228"/>
                </a:lnTo>
                <a:lnTo>
                  <a:pt x="11376987" y="3489249"/>
                </a:lnTo>
                <a:lnTo>
                  <a:pt x="11382756" y="3439160"/>
                </a:lnTo>
                <a:lnTo>
                  <a:pt x="11382756" y="218439"/>
                </a:lnTo>
                <a:lnTo>
                  <a:pt x="11376987" y="168350"/>
                </a:lnTo>
                <a:lnTo>
                  <a:pt x="11360555" y="122371"/>
                </a:lnTo>
                <a:lnTo>
                  <a:pt x="11334769" y="81813"/>
                </a:lnTo>
                <a:lnTo>
                  <a:pt x="11300942" y="47986"/>
                </a:lnTo>
                <a:lnTo>
                  <a:pt x="11260384" y="22200"/>
                </a:lnTo>
                <a:lnTo>
                  <a:pt x="11214405" y="5768"/>
                </a:lnTo>
                <a:lnTo>
                  <a:pt x="11164316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8431" y="2016251"/>
            <a:ext cx="11383010" cy="3657600"/>
          </a:xfrm>
          <a:custGeom>
            <a:avLst/>
            <a:gdLst/>
            <a:ahLst/>
            <a:cxnLst/>
            <a:rect l="l" t="t" r="r" b="b"/>
            <a:pathLst>
              <a:path w="11383010" h="3657600">
                <a:moveTo>
                  <a:pt x="0" y="218439"/>
                </a:moveTo>
                <a:lnTo>
                  <a:pt x="5767" y="168350"/>
                </a:lnTo>
                <a:lnTo>
                  <a:pt x="22197" y="122371"/>
                </a:lnTo>
                <a:lnTo>
                  <a:pt x="47978" y="81813"/>
                </a:lnTo>
                <a:lnTo>
                  <a:pt x="81798" y="47986"/>
                </a:lnTo>
                <a:lnTo>
                  <a:pt x="122347" y="22200"/>
                </a:lnTo>
                <a:lnTo>
                  <a:pt x="168314" y="5768"/>
                </a:lnTo>
                <a:lnTo>
                  <a:pt x="218389" y="0"/>
                </a:lnTo>
                <a:lnTo>
                  <a:pt x="11164316" y="0"/>
                </a:lnTo>
                <a:lnTo>
                  <a:pt x="11214405" y="5768"/>
                </a:lnTo>
                <a:lnTo>
                  <a:pt x="11260384" y="22200"/>
                </a:lnTo>
                <a:lnTo>
                  <a:pt x="11300942" y="47986"/>
                </a:lnTo>
                <a:lnTo>
                  <a:pt x="11334769" y="81813"/>
                </a:lnTo>
                <a:lnTo>
                  <a:pt x="11360555" y="122371"/>
                </a:lnTo>
                <a:lnTo>
                  <a:pt x="11376987" y="168350"/>
                </a:lnTo>
                <a:lnTo>
                  <a:pt x="11382756" y="218439"/>
                </a:lnTo>
                <a:lnTo>
                  <a:pt x="11382756" y="3439160"/>
                </a:lnTo>
                <a:lnTo>
                  <a:pt x="11376987" y="3489249"/>
                </a:lnTo>
                <a:lnTo>
                  <a:pt x="11360555" y="3535228"/>
                </a:lnTo>
                <a:lnTo>
                  <a:pt x="11334769" y="3575786"/>
                </a:lnTo>
                <a:lnTo>
                  <a:pt x="11300942" y="3609613"/>
                </a:lnTo>
                <a:lnTo>
                  <a:pt x="11260384" y="3635399"/>
                </a:lnTo>
                <a:lnTo>
                  <a:pt x="11214405" y="3651831"/>
                </a:lnTo>
                <a:lnTo>
                  <a:pt x="11164316" y="3657600"/>
                </a:lnTo>
                <a:lnTo>
                  <a:pt x="218389" y="3657600"/>
                </a:lnTo>
                <a:lnTo>
                  <a:pt x="168314" y="3651831"/>
                </a:lnTo>
                <a:lnTo>
                  <a:pt x="122347" y="3635399"/>
                </a:lnTo>
                <a:lnTo>
                  <a:pt x="81798" y="3609613"/>
                </a:lnTo>
                <a:lnTo>
                  <a:pt x="47978" y="3575786"/>
                </a:lnTo>
                <a:lnTo>
                  <a:pt x="22197" y="3535228"/>
                </a:lnTo>
                <a:lnTo>
                  <a:pt x="5767" y="3489249"/>
                </a:lnTo>
                <a:lnTo>
                  <a:pt x="0" y="3439160"/>
                </a:lnTo>
                <a:lnTo>
                  <a:pt x="0" y="21843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4789" y="4635754"/>
            <a:ext cx="18878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Chen,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Xilin</a:t>
            </a:r>
            <a:endParaRPr sz="1500">
              <a:latin typeface="Calisto MT"/>
              <a:cs typeface="Calisto MT"/>
            </a:endParaRPr>
          </a:p>
          <a:p>
            <a:pPr marL="12700" marR="5080">
              <a:lnSpc>
                <a:spcPct val="100000"/>
              </a:lnSpc>
            </a:pP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Institute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of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Computing  </a:t>
            </a:r>
            <a:r>
              <a:rPr sz="1500" spc="-30" dirty="0">
                <a:solidFill>
                  <a:srgbClr val="FFFFFF"/>
                </a:solidFill>
                <a:latin typeface="Calisto MT"/>
                <a:cs typeface="Calisto MT"/>
              </a:rPr>
              <a:t>Technology,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CAS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85130" y="2190369"/>
            <a:ext cx="149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General</a:t>
            </a:r>
            <a:r>
              <a:rPr sz="1800" spc="-50" dirty="0"/>
              <a:t> </a:t>
            </a:r>
            <a:r>
              <a:rPr sz="1800" spc="-5" dirty="0"/>
              <a:t>Chairs</a:t>
            </a:r>
            <a:endParaRPr sz="1800"/>
          </a:p>
        </p:txBody>
      </p:sp>
      <p:sp>
        <p:nvSpPr>
          <p:cNvPr id="6" name="object 6"/>
          <p:cNvSpPr/>
          <p:nvPr/>
        </p:nvSpPr>
        <p:spPr>
          <a:xfrm>
            <a:off x="9270492" y="2663951"/>
            <a:ext cx="1275588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2663" y="2692907"/>
            <a:ext cx="1338072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04706" y="4685538"/>
            <a:ext cx="15678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solidFill>
                  <a:srgbClr val="FFFFFF"/>
                </a:solidFill>
                <a:latin typeface="Calisto MT"/>
                <a:cs typeface="Calisto MT"/>
              </a:rPr>
              <a:t>Van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Gool,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Luc 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ETH Zurich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&amp;</a:t>
            </a:r>
            <a:r>
              <a:rPr sz="1500" spc="-4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KU 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Leuven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92879" y="2692907"/>
            <a:ext cx="1388364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89578" y="4685538"/>
            <a:ext cx="193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5" dirty="0">
                <a:solidFill>
                  <a:srgbClr val="FFFFFF"/>
                </a:solidFill>
                <a:latin typeface="Calisto MT"/>
                <a:cs typeface="Calisto MT"/>
              </a:rPr>
              <a:t>Luo,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Jiebo</a:t>
            </a:r>
            <a:endParaRPr sz="15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</a:pP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University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of</a:t>
            </a:r>
            <a:r>
              <a:rPr sz="1500" spc="12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Rochester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92240" y="2670048"/>
            <a:ext cx="1470660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67653" y="4691633"/>
            <a:ext cx="173672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Shah,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Mubarak  University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of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Central 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Florida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2791" y="673608"/>
            <a:ext cx="2293619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38700" y="699516"/>
            <a:ext cx="2241804" cy="397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54702" y="724154"/>
            <a:ext cx="2223389" cy="3793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5995" y="1248155"/>
            <a:ext cx="5960363" cy="316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1904" y="1274063"/>
            <a:ext cx="5908548" cy="263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791" y="678180"/>
            <a:ext cx="2293619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38700" y="704087"/>
            <a:ext cx="2241804" cy="39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4702" y="728472"/>
            <a:ext cx="2223389" cy="379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5995" y="1251203"/>
            <a:ext cx="5960363" cy="316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1904" y="1277111"/>
            <a:ext cx="5908548" cy="2644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3336" y="2022348"/>
            <a:ext cx="10652760" cy="3657600"/>
          </a:xfrm>
          <a:custGeom>
            <a:avLst/>
            <a:gdLst/>
            <a:ahLst/>
            <a:cxnLst/>
            <a:rect l="l" t="t" r="r" b="b"/>
            <a:pathLst>
              <a:path w="10652760" h="3657600">
                <a:moveTo>
                  <a:pt x="10434320" y="0"/>
                </a:moveTo>
                <a:lnTo>
                  <a:pt x="218389" y="0"/>
                </a:lnTo>
                <a:lnTo>
                  <a:pt x="168314" y="5768"/>
                </a:lnTo>
                <a:lnTo>
                  <a:pt x="122347" y="22200"/>
                </a:lnTo>
                <a:lnTo>
                  <a:pt x="81798" y="47986"/>
                </a:lnTo>
                <a:lnTo>
                  <a:pt x="47978" y="81813"/>
                </a:lnTo>
                <a:lnTo>
                  <a:pt x="22197" y="122371"/>
                </a:lnTo>
                <a:lnTo>
                  <a:pt x="5767" y="168350"/>
                </a:lnTo>
                <a:lnTo>
                  <a:pt x="0" y="218439"/>
                </a:lnTo>
                <a:lnTo>
                  <a:pt x="0" y="3439160"/>
                </a:lnTo>
                <a:lnTo>
                  <a:pt x="5767" y="3489249"/>
                </a:lnTo>
                <a:lnTo>
                  <a:pt x="22197" y="3535228"/>
                </a:lnTo>
                <a:lnTo>
                  <a:pt x="47978" y="3575786"/>
                </a:lnTo>
                <a:lnTo>
                  <a:pt x="81798" y="3609613"/>
                </a:lnTo>
                <a:lnTo>
                  <a:pt x="122347" y="3635399"/>
                </a:lnTo>
                <a:lnTo>
                  <a:pt x="168314" y="3651831"/>
                </a:lnTo>
                <a:lnTo>
                  <a:pt x="218389" y="3657600"/>
                </a:lnTo>
                <a:lnTo>
                  <a:pt x="10434320" y="3657600"/>
                </a:lnTo>
                <a:lnTo>
                  <a:pt x="10484409" y="3651831"/>
                </a:lnTo>
                <a:lnTo>
                  <a:pt x="10530388" y="3635399"/>
                </a:lnTo>
                <a:lnTo>
                  <a:pt x="10570946" y="3609613"/>
                </a:lnTo>
                <a:lnTo>
                  <a:pt x="10604773" y="3575786"/>
                </a:lnTo>
                <a:lnTo>
                  <a:pt x="10630559" y="3535228"/>
                </a:lnTo>
                <a:lnTo>
                  <a:pt x="10646991" y="3489249"/>
                </a:lnTo>
                <a:lnTo>
                  <a:pt x="10652760" y="3439160"/>
                </a:lnTo>
                <a:lnTo>
                  <a:pt x="10652760" y="218439"/>
                </a:lnTo>
                <a:lnTo>
                  <a:pt x="10646991" y="168350"/>
                </a:lnTo>
                <a:lnTo>
                  <a:pt x="10630559" y="122371"/>
                </a:lnTo>
                <a:lnTo>
                  <a:pt x="10604773" y="81813"/>
                </a:lnTo>
                <a:lnTo>
                  <a:pt x="10570946" y="47986"/>
                </a:lnTo>
                <a:lnTo>
                  <a:pt x="10530388" y="22200"/>
                </a:lnTo>
                <a:lnTo>
                  <a:pt x="10484409" y="5768"/>
                </a:lnTo>
                <a:lnTo>
                  <a:pt x="10434320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3336" y="2022348"/>
            <a:ext cx="10652760" cy="3657600"/>
          </a:xfrm>
          <a:custGeom>
            <a:avLst/>
            <a:gdLst/>
            <a:ahLst/>
            <a:cxnLst/>
            <a:rect l="l" t="t" r="r" b="b"/>
            <a:pathLst>
              <a:path w="10652760" h="3657600">
                <a:moveTo>
                  <a:pt x="0" y="218439"/>
                </a:moveTo>
                <a:lnTo>
                  <a:pt x="5767" y="168350"/>
                </a:lnTo>
                <a:lnTo>
                  <a:pt x="22197" y="122371"/>
                </a:lnTo>
                <a:lnTo>
                  <a:pt x="47978" y="81813"/>
                </a:lnTo>
                <a:lnTo>
                  <a:pt x="81798" y="47986"/>
                </a:lnTo>
                <a:lnTo>
                  <a:pt x="122347" y="22200"/>
                </a:lnTo>
                <a:lnTo>
                  <a:pt x="168314" y="5768"/>
                </a:lnTo>
                <a:lnTo>
                  <a:pt x="218389" y="0"/>
                </a:lnTo>
                <a:lnTo>
                  <a:pt x="10434320" y="0"/>
                </a:lnTo>
                <a:lnTo>
                  <a:pt x="10484409" y="5768"/>
                </a:lnTo>
                <a:lnTo>
                  <a:pt x="10530388" y="22200"/>
                </a:lnTo>
                <a:lnTo>
                  <a:pt x="10570946" y="47986"/>
                </a:lnTo>
                <a:lnTo>
                  <a:pt x="10604773" y="81813"/>
                </a:lnTo>
                <a:lnTo>
                  <a:pt x="10630559" y="122371"/>
                </a:lnTo>
                <a:lnTo>
                  <a:pt x="10646991" y="168350"/>
                </a:lnTo>
                <a:lnTo>
                  <a:pt x="10652760" y="218439"/>
                </a:lnTo>
                <a:lnTo>
                  <a:pt x="10652760" y="3439160"/>
                </a:lnTo>
                <a:lnTo>
                  <a:pt x="10646991" y="3489249"/>
                </a:lnTo>
                <a:lnTo>
                  <a:pt x="10630559" y="3535228"/>
                </a:lnTo>
                <a:lnTo>
                  <a:pt x="10604773" y="3575786"/>
                </a:lnTo>
                <a:lnTo>
                  <a:pt x="10570946" y="3609613"/>
                </a:lnTo>
                <a:lnTo>
                  <a:pt x="10530388" y="3635399"/>
                </a:lnTo>
                <a:lnTo>
                  <a:pt x="10484409" y="3651831"/>
                </a:lnTo>
                <a:lnTo>
                  <a:pt x="10434320" y="3657600"/>
                </a:lnTo>
                <a:lnTo>
                  <a:pt x="218389" y="3657600"/>
                </a:lnTo>
                <a:lnTo>
                  <a:pt x="168314" y="3651831"/>
                </a:lnTo>
                <a:lnTo>
                  <a:pt x="122347" y="3635399"/>
                </a:lnTo>
                <a:lnTo>
                  <a:pt x="81798" y="3609613"/>
                </a:lnTo>
                <a:lnTo>
                  <a:pt x="47978" y="3575786"/>
                </a:lnTo>
                <a:lnTo>
                  <a:pt x="22197" y="3535228"/>
                </a:lnTo>
                <a:lnTo>
                  <a:pt x="5767" y="3489249"/>
                </a:lnTo>
                <a:lnTo>
                  <a:pt x="0" y="3439160"/>
                </a:lnTo>
                <a:lnTo>
                  <a:pt x="0" y="21843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20216" y="4639767"/>
            <a:ext cx="19069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Akata,</a:t>
            </a:r>
            <a:r>
              <a:rPr sz="1500" spc="1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Zeynep</a:t>
            </a:r>
            <a:endParaRPr sz="15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University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of</a:t>
            </a:r>
            <a:r>
              <a:rPr sz="1500" spc="9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Tübingen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19827" y="2188590"/>
            <a:ext cx="157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Program</a:t>
            </a:r>
            <a:r>
              <a:rPr sz="1800" spc="-30" dirty="0"/>
              <a:t> </a:t>
            </a:r>
            <a:r>
              <a:rPr sz="1800" spc="-5" dirty="0"/>
              <a:t>Chairs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3291332" y="4639767"/>
            <a:ext cx="11156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solidFill>
                  <a:srgbClr val="FFFFFF"/>
                </a:solidFill>
                <a:latin typeface="Calisto MT"/>
                <a:cs typeface="Calisto MT"/>
              </a:rPr>
              <a:t>Hays, </a:t>
            </a:r>
            <a:r>
              <a:rPr sz="1500" spc="-15" dirty="0">
                <a:solidFill>
                  <a:srgbClr val="FFFFFF"/>
                </a:solidFill>
                <a:latin typeface="Calisto MT"/>
                <a:cs typeface="Calisto MT"/>
              </a:rPr>
              <a:t>James</a:t>
            </a:r>
            <a:endParaRPr sz="15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Georgia</a:t>
            </a:r>
            <a:r>
              <a:rPr sz="1500" spc="-5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Calisto MT"/>
                <a:cs typeface="Calisto MT"/>
              </a:rPr>
              <a:t>Tech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10639" y="2705100"/>
            <a:ext cx="1539240" cy="182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4220" y="2694432"/>
            <a:ext cx="1345691" cy="1828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29784" y="2676144"/>
            <a:ext cx="1356360" cy="1828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21071" y="4653153"/>
            <a:ext cx="2157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5" dirty="0">
                <a:solidFill>
                  <a:srgbClr val="FFFFFF"/>
                </a:solidFill>
                <a:latin typeface="Calisto MT"/>
                <a:cs typeface="Calisto MT"/>
              </a:rPr>
              <a:t>Leibe,</a:t>
            </a:r>
            <a:r>
              <a:rPr sz="1500" spc="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Bastian</a:t>
            </a:r>
            <a:endParaRPr sz="15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</a:pPr>
            <a:r>
              <a:rPr sz="1500" spc="-35" dirty="0">
                <a:solidFill>
                  <a:srgbClr val="FFFFFF"/>
                </a:solidFill>
                <a:latin typeface="Calisto MT"/>
                <a:cs typeface="Calisto MT"/>
              </a:rPr>
              <a:t>RWTH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Aschen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 University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92467" y="4643120"/>
            <a:ext cx="19500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Qi,</a:t>
            </a:r>
            <a:r>
              <a:rPr sz="1500" spc="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Guo-Jun</a:t>
            </a:r>
            <a:endParaRPr sz="15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</a:pP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Futurewei</a:t>
            </a:r>
            <a:r>
              <a:rPr sz="1500" spc="-4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sto MT"/>
                <a:cs typeface="Calisto MT"/>
              </a:rPr>
              <a:t>Technologies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15200" y="2660904"/>
            <a:ext cx="1338072" cy="1828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89947" y="2638044"/>
            <a:ext cx="1315211" cy="18287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487661" y="4643120"/>
            <a:ext cx="186372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Shen,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Chunhua</a:t>
            </a:r>
            <a:endParaRPr sz="15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</a:pP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University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of</a:t>
            </a:r>
            <a:r>
              <a:rPr sz="1500" spc="10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Adelaide</a:t>
            </a:r>
            <a:endParaRPr sz="15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Shenzhen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5098" y="2369776"/>
            <a:ext cx="3371850" cy="119253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800" spc="-5" dirty="0">
                <a:solidFill>
                  <a:srgbClr val="FFFFFF"/>
                </a:solidFill>
                <a:latin typeface="Calisto MT"/>
                <a:cs typeface="Calisto MT"/>
              </a:rPr>
              <a:t>The City of</a:t>
            </a:r>
            <a:r>
              <a:rPr sz="2800" spc="26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sto MT"/>
                <a:cs typeface="Calisto MT"/>
              </a:rPr>
              <a:t>Kun-Peng</a:t>
            </a:r>
            <a:endParaRPr sz="28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800" spc="-10" dirty="0">
                <a:solidFill>
                  <a:srgbClr val="FFFFFF"/>
                </a:solidFill>
                <a:latin typeface="宋体"/>
                <a:cs typeface="宋体"/>
              </a:rPr>
              <a:t>鹏城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53883" y="2671572"/>
            <a:ext cx="1277112" cy="1278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244" y="4011167"/>
            <a:ext cx="4041648" cy="2380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1496" y="1677923"/>
            <a:ext cx="5961888" cy="3887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7107" y="493776"/>
            <a:ext cx="8180832" cy="554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33016" y="519683"/>
            <a:ext cx="3089148" cy="399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49526" y="543559"/>
            <a:ext cx="3071241" cy="380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36464" y="519683"/>
            <a:ext cx="2749295" cy="3992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53482" y="543559"/>
            <a:ext cx="2730373" cy="3808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84819" y="524255"/>
            <a:ext cx="2077212" cy="4907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00821" y="548766"/>
            <a:ext cx="2059177" cy="4720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043" y="2014727"/>
            <a:ext cx="4902835" cy="3657600"/>
          </a:xfrm>
          <a:custGeom>
            <a:avLst/>
            <a:gdLst/>
            <a:ahLst/>
            <a:cxnLst/>
            <a:rect l="l" t="t" r="r" b="b"/>
            <a:pathLst>
              <a:path w="4902835" h="3657600">
                <a:moveTo>
                  <a:pt x="4684268" y="0"/>
                </a:moveTo>
                <a:lnTo>
                  <a:pt x="218401" y="0"/>
                </a:lnTo>
                <a:lnTo>
                  <a:pt x="168322" y="5768"/>
                </a:lnTo>
                <a:lnTo>
                  <a:pt x="122352" y="22200"/>
                </a:lnTo>
                <a:lnTo>
                  <a:pt x="81800" y="47986"/>
                </a:lnTo>
                <a:lnTo>
                  <a:pt x="47979" y="81813"/>
                </a:lnTo>
                <a:lnTo>
                  <a:pt x="22197" y="122371"/>
                </a:lnTo>
                <a:lnTo>
                  <a:pt x="5767" y="168350"/>
                </a:lnTo>
                <a:lnTo>
                  <a:pt x="0" y="218439"/>
                </a:lnTo>
                <a:lnTo>
                  <a:pt x="0" y="3439160"/>
                </a:lnTo>
                <a:lnTo>
                  <a:pt x="5767" y="3489249"/>
                </a:lnTo>
                <a:lnTo>
                  <a:pt x="22197" y="3535228"/>
                </a:lnTo>
                <a:lnTo>
                  <a:pt x="47979" y="3575786"/>
                </a:lnTo>
                <a:lnTo>
                  <a:pt x="81800" y="3609613"/>
                </a:lnTo>
                <a:lnTo>
                  <a:pt x="122352" y="3635399"/>
                </a:lnTo>
                <a:lnTo>
                  <a:pt x="168322" y="3651831"/>
                </a:lnTo>
                <a:lnTo>
                  <a:pt x="218401" y="3657600"/>
                </a:lnTo>
                <a:lnTo>
                  <a:pt x="4684268" y="3657600"/>
                </a:lnTo>
                <a:lnTo>
                  <a:pt x="4734357" y="3651831"/>
                </a:lnTo>
                <a:lnTo>
                  <a:pt x="4780336" y="3635399"/>
                </a:lnTo>
                <a:lnTo>
                  <a:pt x="4820894" y="3609613"/>
                </a:lnTo>
                <a:lnTo>
                  <a:pt x="4854721" y="3575786"/>
                </a:lnTo>
                <a:lnTo>
                  <a:pt x="4880507" y="3535228"/>
                </a:lnTo>
                <a:lnTo>
                  <a:pt x="4896939" y="3489249"/>
                </a:lnTo>
                <a:lnTo>
                  <a:pt x="4902708" y="3439160"/>
                </a:lnTo>
                <a:lnTo>
                  <a:pt x="4902708" y="218439"/>
                </a:lnTo>
                <a:lnTo>
                  <a:pt x="4896939" y="168350"/>
                </a:lnTo>
                <a:lnTo>
                  <a:pt x="4880507" y="122371"/>
                </a:lnTo>
                <a:lnTo>
                  <a:pt x="4854721" y="81813"/>
                </a:lnTo>
                <a:lnTo>
                  <a:pt x="4820894" y="47986"/>
                </a:lnTo>
                <a:lnTo>
                  <a:pt x="4780336" y="22200"/>
                </a:lnTo>
                <a:lnTo>
                  <a:pt x="4734357" y="5768"/>
                </a:lnTo>
                <a:lnTo>
                  <a:pt x="4684268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043" y="2014727"/>
            <a:ext cx="4902835" cy="3657600"/>
          </a:xfrm>
          <a:custGeom>
            <a:avLst/>
            <a:gdLst/>
            <a:ahLst/>
            <a:cxnLst/>
            <a:rect l="l" t="t" r="r" b="b"/>
            <a:pathLst>
              <a:path w="4902835" h="3657600">
                <a:moveTo>
                  <a:pt x="0" y="218439"/>
                </a:moveTo>
                <a:lnTo>
                  <a:pt x="5767" y="168350"/>
                </a:lnTo>
                <a:lnTo>
                  <a:pt x="22197" y="122371"/>
                </a:lnTo>
                <a:lnTo>
                  <a:pt x="47979" y="81813"/>
                </a:lnTo>
                <a:lnTo>
                  <a:pt x="81800" y="47986"/>
                </a:lnTo>
                <a:lnTo>
                  <a:pt x="122352" y="22200"/>
                </a:lnTo>
                <a:lnTo>
                  <a:pt x="168322" y="5768"/>
                </a:lnTo>
                <a:lnTo>
                  <a:pt x="218401" y="0"/>
                </a:lnTo>
                <a:lnTo>
                  <a:pt x="4684268" y="0"/>
                </a:lnTo>
                <a:lnTo>
                  <a:pt x="4734357" y="5768"/>
                </a:lnTo>
                <a:lnTo>
                  <a:pt x="4780336" y="22200"/>
                </a:lnTo>
                <a:lnTo>
                  <a:pt x="4820894" y="47986"/>
                </a:lnTo>
                <a:lnTo>
                  <a:pt x="4854721" y="81813"/>
                </a:lnTo>
                <a:lnTo>
                  <a:pt x="4880507" y="122371"/>
                </a:lnTo>
                <a:lnTo>
                  <a:pt x="4896939" y="168350"/>
                </a:lnTo>
                <a:lnTo>
                  <a:pt x="4902708" y="218439"/>
                </a:lnTo>
                <a:lnTo>
                  <a:pt x="4902708" y="3439160"/>
                </a:lnTo>
                <a:lnTo>
                  <a:pt x="4896939" y="3489249"/>
                </a:lnTo>
                <a:lnTo>
                  <a:pt x="4880507" y="3535228"/>
                </a:lnTo>
                <a:lnTo>
                  <a:pt x="4854721" y="3575786"/>
                </a:lnTo>
                <a:lnTo>
                  <a:pt x="4820894" y="3609613"/>
                </a:lnTo>
                <a:lnTo>
                  <a:pt x="4780336" y="3635399"/>
                </a:lnTo>
                <a:lnTo>
                  <a:pt x="4734357" y="3651831"/>
                </a:lnTo>
                <a:lnTo>
                  <a:pt x="4684268" y="3657600"/>
                </a:lnTo>
                <a:lnTo>
                  <a:pt x="218401" y="3657600"/>
                </a:lnTo>
                <a:lnTo>
                  <a:pt x="168322" y="3651831"/>
                </a:lnTo>
                <a:lnTo>
                  <a:pt x="122352" y="3635399"/>
                </a:lnTo>
                <a:lnTo>
                  <a:pt x="81800" y="3609613"/>
                </a:lnTo>
                <a:lnTo>
                  <a:pt x="47979" y="3575786"/>
                </a:lnTo>
                <a:lnTo>
                  <a:pt x="22197" y="3535228"/>
                </a:lnTo>
                <a:lnTo>
                  <a:pt x="5767" y="3489249"/>
                </a:lnTo>
                <a:lnTo>
                  <a:pt x="0" y="3439160"/>
                </a:lnTo>
                <a:lnTo>
                  <a:pt x="0" y="21843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53100" y="1988820"/>
            <a:ext cx="6083935" cy="3657600"/>
          </a:xfrm>
          <a:custGeom>
            <a:avLst/>
            <a:gdLst/>
            <a:ahLst/>
            <a:cxnLst/>
            <a:rect l="l" t="t" r="r" b="b"/>
            <a:pathLst>
              <a:path w="6083934" h="3657600">
                <a:moveTo>
                  <a:pt x="5865368" y="0"/>
                </a:moveTo>
                <a:lnTo>
                  <a:pt x="218439" y="0"/>
                </a:lnTo>
                <a:lnTo>
                  <a:pt x="168350" y="5768"/>
                </a:lnTo>
                <a:lnTo>
                  <a:pt x="122371" y="22200"/>
                </a:lnTo>
                <a:lnTo>
                  <a:pt x="81813" y="47986"/>
                </a:lnTo>
                <a:lnTo>
                  <a:pt x="47986" y="81813"/>
                </a:lnTo>
                <a:lnTo>
                  <a:pt x="22200" y="122371"/>
                </a:lnTo>
                <a:lnTo>
                  <a:pt x="5768" y="168350"/>
                </a:lnTo>
                <a:lnTo>
                  <a:pt x="0" y="218439"/>
                </a:lnTo>
                <a:lnTo>
                  <a:pt x="0" y="3439159"/>
                </a:lnTo>
                <a:lnTo>
                  <a:pt x="5768" y="3489249"/>
                </a:lnTo>
                <a:lnTo>
                  <a:pt x="22200" y="3535228"/>
                </a:lnTo>
                <a:lnTo>
                  <a:pt x="47986" y="3575786"/>
                </a:lnTo>
                <a:lnTo>
                  <a:pt x="81813" y="3609613"/>
                </a:lnTo>
                <a:lnTo>
                  <a:pt x="122371" y="3635399"/>
                </a:lnTo>
                <a:lnTo>
                  <a:pt x="168350" y="3651831"/>
                </a:lnTo>
                <a:lnTo>
                  <a:pt x="218439" y="3657600"/>
                </a:lnTo>
                <a:lnTo>
                  <a:pt x="5865368" y="3657600"/>
                </a:lnTo>
                <a:lnTo>
                  <a:pt x="5915457" y="3651831"/>
                </a:lnTo>
                <a:lnTo>
                  <a:pt x="5961436" y="3635399"/>
                </a:lnTo>
                <a:lnTo>
                  <a:pt x="6001994" y="3609613"/>
                </a:lnTo>
                <a:lnTo>
                  <a:pt x="6035821" y="3575786"/>
                </a:lnTo>
                <a:lnTo>
                  <a:pt x="6061607" y="3535228"/>
                </a:lnTo>
                <a:lnTo>
                  <a:pt x="6078039" y="3489249"/>
                </a:lnTo>
                <a:lnTo>
                  <a:pt x="6083808" y="3439159"/>
                </a:lnTo>
                <a:lnTo>
                  <a:pt x="6083808" y="218439"/>
                </a:lnTo>
                <a:lnTo>
                  <a:pt x="6078039" y="168350"/>
                </a:lnTo>
                <a:lnTo>
                  <a:pt x="6061607" y="122371"/>
                </a:lnTo>
                <a:lnTo>
                  <a:pt x="6035821" y="81813"/>
                </a:lnTo>
                <a:lnTo>
                  <a:pt x="6001994" y="47986"/>
                </a:lnTo>
                <a:lnTo>
                  <a:pt x="5961436" y="22200"/>
                </a:lnTo>
                <a:lnTo>
                  <a:pt x="5915457" y="5768"/>
                </a:lnTo>
                <a:lnTo>
                  <a:pt x="5865368" y="0"/>
                </a:lnTo>
                <a:close/>
              </a:path>
            </a:pathLst>
          </a:custGeom>
          <a:solidFill>
            <a:srgbClr val="BB45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3100" y="1988820"/>
            <a:ext cx="6083935" cy="3657600"/>
          </a:xfrm>
          <a:custGeom>
            <a:avLst/>
            <a:gdLst/>
            <a:ahLst/>
            <a:cxnLst/>
            <a:rect l="l" t="t" r="r" b="b"/>
            <a:pathLst>
              <a:path w="6083934" h="3657600">
                <a:moveTo>
                  <a:pt x="0" y="218439"/>
                </a:moveTo>
                <a:lnTo>
                  <a:pt x="5768" y="168350"/>
                </a:lnTo>
                <a:lnTo>
                  <a:pt x="22200" y="122371"/>
                </a:lnTo>
                <a:lnTo>
                  <a:pt x="47986" y="81813"/>
                </a:lnTo>
                <a:lnTo>
                  <a:pt x="81813" y="47986"/>
                </a:lnTo>
                <a:lnTo>
                  <a:pt x="122371" y="22200"/>
                </a:lnTo>
                <a:lnTo>
                  <a:pt x="168350" y="5768"/>
                </a:lnTo>
                <a:lnTo>
                  <a:pt x="218439" y="0"/>
                </a:lnTo>
                <a:lnTo>
                  <a:pt x="5865368" y="0"/>
                </a:lnTo>
                <a:lnTo>
                  <a:pt x="5915457" y="5768"/>
                </a:lnTo>
                <a:lnTo>
                  <a:pt x="5961436" y="22200"/>
                </a:lnTo>
                <a:lnTo>
                  <a:pt x="6001994" y="47986"/>
                </a:lnTo>
                <a:lnTo>
                  <a:pt x="6035821" y="81813"/>
                </a:lnTo>
                <a:lnTo>
                  <a:pt x="6061607" y="122371"/>
                </a:lnTo>
                <a:lnTo>
                  <a:pt x="6078039" y="168350"/>
                </a:lnTo>
                <a:lnTo>
                  <a:pt x="6083808" y="218439"/>
                </a:lnTo>
                <a:lnTo>
                  <a:pt x="6083808" y="3439159"/>
                </a:lnTo>
                <a:lnTo>
                  <a:pt x="6078039" y="3489249"/>
                </a:lnTo>
                <a:lnTo>
                  <a:pt x="6061607" y="3535228"/>
                </a:lnTo>
                <a:lnTo>
                  <a:pt x="6035821" y="3575786"/>
                </a:lnTo>
                <a:lnTo>
                  <a:pt x="6001994" y="3609613"/>
                </a:lnTo>
                <a:lnTo>
                  <a:pt x="5961436" y="3635399"/>
                </a:lnTo>
                <a:lnTo>
                  <a:pt x="5915457" y="3651831"/>
                </a:lnTo>
                <a:lnTo>
                  <a:pt x="5865368" y="3657600"/>
                </a:lnTo>
                <a:lnTo>
                  <a:pt x="218439" y="3657600"/>
                </a:lnTo>
                <a:lnTo>
                  <a:pt x="168350" y="3651831"/>
                </a:lnTo>
                <a:lnTo>
                  <a:pt x="122371" y="3635399"/>
                </a:lnTo>
                <a:lnTo>
                  <a:pt x="81813" y="3609613"/>
                </a:lnTo>
                <a:lnTo>
                  <a:pt x="47986" y="3575786"/>
                </a:lnTo>
                <a:lnTo>
                  <a:pt x="22200" y="3535228"/>
                </a:lnTo>
                <a:lnTo>
                  <a:pt x="5768" y="3489249"/>
                </a:lnTo>
                <a:lnTo>
                  <a:pt x="0" y="3439159"/>
                </a:lnTo>
                <a:lnTo>
                  <a:pt x="0" y="218439"/>
                </a:lnTo>
                <a:close/>
              </a:path>
            </a:pathLst>
          </a:custGeom>
          <a:ln w="15240">
            <a:solidFill>
              <a:srgbClr val="882F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04770" y="2196846"/>
            <a:ext cx="149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Finance</a:t>
            </a:r>
            <a:r>
              <a:rPr sz="1800" spc="-70" dirty="0"/>
              <a:t> </a:t>
            </a:r>
            <a:r>
              <a:rPr sz="1800" spc="-5" dirty="0"/>
              <a:t>Chairs</a:t>
            </a: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8334502" y="2201926"/>
            <a:ext cx="1200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Local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Chairs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024" y="2715767"/>
            <a:ext cx="1370076" cy="182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2439" y="4647438"/>
            <a:ext cx="13093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15" dirty="0">
                <a:solidFill>
                  <a:srgbClr val="FFFFFF"/>
                </a:solidFill>
                <a:latin typeface="Calisto MT"/>
                <a:cs typeface="Calisto MT"/>
              </a:rPr>
              <a:t>Camps,</a:t>
            </a:r>
            <a:r>
              <a:rPr sz="1500" spc="-6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Octavia 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Northeastern 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University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78123" y="2695955"/>
            <a:ext cx="13716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22498" y="4655946"/>
            <a:ext cx="18878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Shan,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Shiguang  Institute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of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Computing  </a:t>
            </a:r>
            <a:r>
              <a:rPr sz="1500" spc="-30" dirty="0">
                <a:solidFill>
                  <a:srgbClr val="FFFFFF"/>
                </a:solidFill>
                <a:latin typeface="Calisto MT"/>
                <a:cs typeface="Calisto MT"/>
              </a:rPr>
              <a:t>Technology,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CAS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11311" y="2674620"/>
            <a:ext cx="1426463" cy="1828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24570" y="4667504"/>
            <a:ext cx="169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Ni,</a:t>
            </a:r>
            <a:r>
              <a:rPr sz="1500" spc="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Dong</a:t>
            </a:r>
            <a:endParaRPr sz="15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</a:pP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Shenzhen</a:t>
            </a:r>
            <a:r>
              <a:rPr sz="1500" spc="-5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University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023347" y="2665476"/>
            <a:ext cx="1284731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989311" y="4668392"/>
            <a:ext cx="16529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Tian, </a:t>
            </a:r>
            <a:r>
              <a:rPr sz="1500" spc="-20" dirty="0">
                <a:solidFill>
                  <a:srgbClr val="FFFFFF"/>
                </a:solidFill>
                <a:latin typeface="Calisto MT"/>
                <a:cs typeface="Calisto MT"/>
              </a:rPr>
              <a:t>Yonghong  </a:t>
            </a:r>
            <a:r>
              <a:rPr sz="1500" spc="-15" dirty="0">
                <a:solidFill>
                  <a:srgbClr val="FFFFFF"/>
                </a:solidFill>
                <a:latin typeface="Calisto MT"/>
                <a:cs typeface="Calisto MT"/>
              </a:rPr>
              <a:t>Peking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University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&amp;  </a:t>
            </a:r>
            <a:r>
              <a:rPr sz="1500" spc="-15" dirty="0">
                <a:solidFill>
                  <a:srgbClr val="FFFFFF"/>
                </a:solidFill>
                <a:latin typeface="Calisto MT"/>
                <a:cs typeface="Calisto MT"/>
              </a:rPr>
              <a:t>Peng </a:t>
            </a:r>
            <a:r>
              <a:rPr sz="1500" spc="-5" dirty="0">
                <a:solidFill>
                  <a:srgbClr val="FFFFFF"/>
                </a:solidFill>
                <a:latin typeface="Calisto MT"/>
                <a:cs typeface="Calisto MT"/>
              </a:rPr>
              <a:t>Cheng</a:t>
            </a:r>
            <a:r>
              <a:rPr sz="1500" spc="-2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Lab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43244" y="2682239"/>
            <a:ext cx="1655063" cy="182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4857" y="4677282"/>
            <a:ext cx="186943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Liang,</a:t>
            </a:r>
            <a:r>
              <a:rPr sz="1500" spc="1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Xiaodan</a:t>
            </a:r>
            <a:endParaRPr sz="1500">
              <a:latin typeface="Calisto MT"/>
              <a:cs typeface="Calisto MT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Calisto MT"/>
                <a:cs typeface="Calisto MT"/>
              </a:rPr>
              <a:t>Sun </a:t>
            </a:r>
            <a:r>
              <a:rPr sz="1500" spc="-20" dirty="0">
                <a:solidFill>
                  <a:srgbClr val="FFFFFF"/>
                </a:solidFill>
                <a:latin typeface="Calisto MT"/>
                <a:cs typeface="Calisto MT"/>
              </a:rPr>
              <a:t>Yat-sen</a:t>
            </a:r>
            <a:r>
              <a:rPr sz="1500" spc="-9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sto MT"/>
                <a:cs typeface="Calisto MT"/>
              </a:rPr>
              <a:t>University</a:t>
            </a:r>
            <a:endParaRPr sz="1500">
              <a:latin typeface="Calisto MT"/>
              <a:cs typeface="Calisto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12791" y="678180"/>
            <a:ext cx="2293619" cy="455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38700" y="704087"/>
            <a:ext cx="2241804" cy="3977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54702" y="727709"/>
            <a:ext cx="2223389" cy="3793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15995" y="1251203"/>
            <a:ext cx="5960363" cy="316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41904" y="1277111"/>
            <a:ext cx="5908548" cy="2635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2791" y="725423"/>
            <a:ext cx="10194036" cy="39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9792" y="752220"/>
            <a:ext cx="10139857" cy="344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4639" y="493776"/>
            <a:ext cx="6501384" cy="556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60548" y="519683"/>
            <a:ext cx="6449567" cy="498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6295" y="543559"/>
            <a:ext cx="6431915" cy="479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23788" y="1598675"/>
            <a:ext cx="6067044" cy="45506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9696" y="1624583"/>
            <a:ext cx="4632959" cy="211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51220" y="2293620"/>
            <a:ext cx="166115" cy="167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1253" y="2308986"/>
            <a:ext cx="154940" cy="154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303" y="2249423"/>
            <a:ext cx="993648" cy="2594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80147" y="2249423"/>
            <a:ext cx="4393692" cy="2594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6876" y="2770632"/>
            <a:ext cx="591312" cy="2188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1220" y="3406140"/>
            <a:ext cx="166115" cy="167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1253" y="3421507"/>
            <a:ext cx="154940" cy="1549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2303" y="3361944"/>
            <a:ext cx="5338572" cy="2594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51220" y="4030979"/>
            <a:ext cx="166115" cy="167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61253" y="4046346"/>
            <a:ext cx="154940" cy="1549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54496" y="3986784"/>
            <a:ext cx="4459224" cy="2607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51220" y="4655820"/>
            <a:ext cx="166115" cy="167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61253" y="4671186"/>
            <a:ext cx="154940" cy="1549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2303" y="4611623"/>
            <a:ext cx="5221224" cy="2607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51220" y="5280659"/>
            <a:ext cx="166115" cy="167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61253" y="5296027"/>
            <a:ext cx="154940" cy="1549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54496" y="5236464"/>
            <a:ext cx="900683" cy="2112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13092" y="5236464"/>
            <a:ext cx="723900" cy="2091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88807" y="5239511"/>
            <a:ext cx="210311" cy="202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00238" y="5254625"/>
            <a:ext cx="196850" cy="1915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50935" y="5242559"/>
            <a:ext cx="1257300" cy="2533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57004" y="5236464"/>
            <a:ext cx="2407920" cy="2594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51220" y="5905500"/>
            <a:ext cx="166115" cy="167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61253" y="5920828"/>
            <a:ext cx="154940" cy="15497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54496" y="5867400"/>
            <a:ext cx="124967" cy="20116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70371" y="5887821"/>
            <a:ext cx="102870" cy="180340"/>
          </a:xfrm>
          <a:custGeom>
            <a:avLst/>
            <a:gdLst/>
            <a:ahLst/>
            <a:cxnLst/>
            <a:rect l="l" t="t" r="r" b="b"/>
            <a:pathLst>
              <a:path w="102870" h="180339">
                <a:moveTo>
                  <a:pt x="11556" y="142532"/>
                </a:moveTo>
                <a:lnTo>
                  <a:pt x="4063" y="142532"/>
                </a:lnTo>
                <a:lnTo>
                  <a:pt x="3393" y="150357"/>
                </a:lnTo>
                <a:lnTo>
                  <a:pt x="2494" y="158134"/>
                </a:lnTo>
                <a:lnTo>
                  <a:pt x="1385" y="165583"/>
                </a:lnTo>
                <a:lnTo>
                  <a:pt x="0" y="172986"/>
                </a:lnTo>
                <a:lnTo>
                  <a:pt x="8046" y="176079"/>
                </a:lnTo>
                <a:lnTo>
                  <a:pt x="15605" y="178290"/>
                </a:lnTo>
                <a:lnTo>
                  <a:pt x="22663" y="179617"/>
                </a:lnTo>
                <a:lnTo>
                  <a:pt x="29209" y="180060"/>
                </a:lnTo>
                <a:lnTo>
                  <a:pt x="37304" y="179491"/>
                </a:lnTo>
                <a:lnTo>
                  <a:pt x="71156" y="165646"/>
                </a:lnTo>
                <a:lnTo>
                  <a:pt x="34289" y="165646"/>
                </a:lnTo>
                <a:lnTo>
                  <a:pt x="28448" y="163906"/>
                </a:lnTo>
                <a:lnTo>
                  <a:pt x="23621" y="160426"/>
                </a:lnTo>
                <a:lnTo>
                  <a:pt x="18923" y="156946"/>
                </a:lnTo>
                <a:lnTo>
                  <a:pt x="14858" y="150990"/>
                </a:lnTo>
                <a:lnTo>
                  <a:pt x="11556" y="142532"/>
                </a:lnTo>
                <a:close/>
              </a:path>
              <a:path w="102870" h="180339">
                <a:moveTo>
                  <a:pt x="85001" y="74066"/>
                </a:moveTo>
                <a:lnTo>
                  <a:pt x="23621" y="74066"/>
                </a:lnTo>
                <a:lnTo>
                  <a:pt x="31151" y="74434"/>
                </a:lnTo>
                <a:lnTo>
                  <a:pt x="38401" y="75523"/>
                </a:lnTo>
                <a:lnTo>
                  <a:pt x="72643" y="96799"/>
                </a:lnTo>
                <a:lnTo>
                  <a:pt x="79501" y="121907"/>
                </a:lnTo>
                <a:lnTo>
                  <a:pt x="78906" y="130191"/>
                </a:lnTo>
                <a:lnTo>
                  <a:pt x="57991" y="162309"/>
                </a:lnTo>
                <a:lnTo>
                  <a:pt x="41148" y="165646"/>
                </a:lnTo>
                <a:lnTo>
                  <a:pt x="71156" y="165646"/>
                </a:lnTo>
                <a:lnTo>
                  <a:pt x="95773" y="129933"/>
                </a:lnTo>
                <a:lnTo>
                  <a:pt x="98043" y="111709"/>
                </a:lnTo>
                <a:lnTo>
                  <a:pt x="96402" y="96333"/>
                </a:lnTo>
                <a:lnTo>
                  <a:pt x="91487" y="83008"/>
                </a:lnTo>
                <a:lnTo>
                  <a:pt x="85001" y="74066"/>
                </a:lnTo>
                <a:close/>
              </a:path>
              <a:path w="102870" h="180339">
                <a:moveTo>
                  <a:pt x="26162" y="0"/>
                </a:moveTo>
                <a:lnTo>
                  <a:pt x="22683" y="17838"/>
                </a:lnTo>
                <a:lnTo>
                  <a:pt x="18335" y="35691"/>
                </a:lnTo>
                <a:lnTo>
                  <a:pt x="13044" y="53743"/>
                </a:lnTo>
                <a:lnTo>
                  <a:pt x="6984" y="71450"/>
                </a:lnTo>
                <a:lnTo>
                  <a:pt x="9778" y="75184"/>
                </a:lnTo>
                <a:lnTo>
                  <a:pt x="15924" y="74430"/>
                </a:lnTo>
                <a:lnTo>
                  <a:pt x="20446" y="74066"/>
                </a:lnTo>
                <a:lnTo>
                  <a:pt x="85001" y="74066"/>
                </a:lnTo>
                <a:lnTo>
                  <a:pt x="83310" y="71734"/>
                </a:lnTo>
                <a:lnTo>
                  <a:pt x="39235" y="51554"/>
                </a:lnTo>
                <a:lnTo>
                  <a:pt x="26162" y="50825"/>
                </a:lnTo>
                <a:lnTo>
                  <a:pt x="28305" y="43202"/>
                </a:lnTo>
                <a:lnTo>
                  <a:pt x="30352" y="35629"/>
                </a:lnTo>
                <a:lnTo>
                  <a:pt x="32305" y="28104"/>
                </a:lnTo>
                <a:lnTo>
                  <a:pt x="34162" y="20624"/>
                </a:lnTo>
                <a:lnTo>
                  <a:pt x="92851" y="20624"/>
                </a:lnTo>
                <a:lnTo>
                  <a:pt x="95503" y="14947"/>
                </a:lnTo>
                <a:lnTo>
                  <a:pt x="98932" y="8407"/>
                </a:lnTo>
                <a:lnTo>
                  <a:pt x="102615" y="2108"/>
                </a:lnTo>
                <a:lnTo>
                  <a:pt x="102029" y="1358"/>
                </a:lnTo>
                <a:lnTo>
                  <a:pt x="67817" y="1358"/>
                </a:lnTo>
                <a:lnTo>
                  <a:pt x="57790" y="1273"/>
                </a:lnTo>
                <a:lnTo>
                  <a:pt x="47513" y="1017"/>
                </a:lnTo>
                <a:lnTo>
                  <a:pt x="36974" y="592"/>
                </a:lnTo>
                <a:lnTo>
                  <a:pt x="26162" y="0"/>
                </a:lnTo>
                <a:close/>
              </a:path>
              <a:path w="102870" h="180339">
                <a:moveTo>
                  <a:pt x="92851" y="20624"/>
                </a:moveTo>
                <a:lnTo>
                  <a:pt x="48387" y="20624"/>
                </a:lnTo>
                <a:lnTo>
                  <a:pt x="58503" y="20694"/>
                </a:lnTo>
                <a:lnTo>
                  <a:pt x="69214" y="20902"/>
                </a:lnTo>
                <a:lnTo>
                  <a:pt x="80498" y="21251"/>
                </a:lnTo>
                <a:lnTo>
                  <a:pt x="92328" y="21742"/>
                </a:lnTo>
                <a:lnTo>
                  <a:pt x="92851" y="20624"/>
                </a:lnTo>
                <a:close/>
              </a:path>
              <a:path w="102870" h="180339">
                <a:moveTo>
                  <a:pt x="100964" y="0"/>
                </a:moveTo>
                <a:lnTo>
                  <a:pt x="92749" y="592"/>
                </a:lnTo>
                <a:lnTo>
                  <a:pt x="84486" y="1017"/>
                </a:lnTo>
                <a:lnTo>
                  <a:pt x="76176" y="1273"/>
                </a:lnTo>
                <a:lnTo>
                  <a:pt x="67817" y="1358"/>
                </a:lnTo>
                <a:lnTo>
                  <a:pt x="102029" y="1358"/>
                </a:lnTo>
                <a:lnTo>
                  <a:pt x="100964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70371" y="5887821"/>
            <a:ext cx="102870" cy="180340"/>
          </a:xfrm>
          <a:custGeom>
            <a:avLst/>
            <a:gdLst/>
            <a:ahLst/>
            <a:cxnLst/>
            <a:rect l="l" t="t" r="r" b="b"/>
            <a:pathLst>
              <a:path w="102870" h="180339">
                <a:moveTo>
                  <a:pt x="26162" y="0"/>
                </a:moveTo>
                <a:lnTo>
                  <a:pt x="36974" y="592"/>
                </a:lnTo>
                <a:lnTo>
                  <a:pt x="47513" y="1017"/>
                </a:lnTo>
                <a:lnTo>
                  <a:pt x="57790" y="1273"/>
                </a:lnTo>
                <a:lnTo>
                  <a:pt x="67817" y="1358"/>
                </a:lnTo>
                <a:lnTo>
                  <a:pt x="76176" y="1273"/>
                </a:lnTo>
                <a:lnTo>
                  <a:pt x="84486" y="1017"/>
                </a:lnTo>
                <a:lnTo>
                  <a:pt x="92749" y="592"/>
                </a:lnTo>
                <a:lnTo>
                  <a:pt x="100964" y="0"/>
                </a:lnTo>
                <a:lnTo>
                  <a:pt x="102615" y="2108"/>
                </a:lnTo>
                <a:lnTo>
                  <a:pt x="98932" y="8407"/>
                </a:lnTo>
                <a:lnTo>
                  <a:pt x="95503" y="14947"/>
                </a:lnTo>
                <a:lnTo>
                  <a:pt x="92328" y="21742"/>
                </a:lnTo>
                <a:lnTo>
                  <a:pt x="80498" y="21251"/>
                </a:lnTo>
                <a:lnTo>
                  <a:pt x="69214" y="20902"/>
                </a:lnTo>
                <a:lnTo>
                  <a:pt x="58503" y="20694"/>
                </a:lnTo>
                <a:lnTo>
                  <a:pt x="48387" y="20624"/>
                </a:lnTo>
                <a:lnTo>
                  <a:pt x="34162" y="20624"/>
                </a:lnTo>
                <a:lnTo>
                  <a:pt x="32305" y="28104"/>
                </a:lnTo>
                <a:lnTo>
                  <a:pt x="30352" y="35629"/>
                </a:lnTo>
                <a:lnTo>
                  <a:pt x="28305" y="43202"/>
                </a:lnTo>
                <a:lnTo>
                  <a:pt x="26162" y="50825"/>
                </a:lnTo>
                <a:lnTo>
                  <a:pt x="39235" y="51554"/>
                </a:lnTo>
                <a:lnTo>
                  <a:pt x="83310" y="71734"/>
                </a:lnTo>
                <a:lnTo>
                  <a:pt x="98043" y="111709"/>
                </a:lnTo>
                <a:lnTo>
                  <a:pt x="97474" y="121051"/>
                </a:lnTo>
                <a:lnTo>
                  <a:pt x="77866" y="160215"/>
                </a:lnTo>
                <a:lnTo>
                  <a:pt x="37304" y="179491"/>
                </a:lnTo>
                <a:lnTo>
                  <a:pt x="29209" y="180060"/>
                </a:lnTo>
                <a:lnTo>
                  <a:pt x="22663" y="179617"/>
                </a:lnTo>
                <a:lnTo>
                  <a:pt x="15605" y="178290"/>
                </a:lnTo>
                <a:lnTo>
                  <a:pt x="8046" y="176079"/>
                </a:lnTo>
                <a:lnTo>
                  <a:pt x="0" y="172986"/>
                </a:lnTo>
                <a:lnTo>
                  <a:pt x="1385" y="165583"/>
                </a:lnTo>
                <a:lnTo>
                  <a:pt x="2508" y="158040"/>
                </a:lnTo>
                <a:lnTo>
                  <a:pt x="3393" y="150357"/>
                </a:lnTo>
                <a:lnTo>
                  <a:pt x="4063" y="142532"/>
                </a:lnTo>
                <a:lnTo>
                  <a:pt x="11556" y="142532"/>
                </a:lnTo>
                <a:lnTo>
                  <a:pt x="34289" y="165646"/>
                </a:lnTo>
                <a:lnTo>
                  <a:pt x="41148" y="165646"/>
                </a:lnTo>
                <a:lnTo>
                  <a:pt x="74144" y="145379"/>
                </a:lnTo>
                <a:lnTo>
                  <a:pt x="79501" y="121907"/>
                </a:lnTo>
                <a:lnTo>
                  <a:pt x="79073" y="115073"/>
                </a:lnTo>
                <a:lnTo>
                  <a:pt x="52324" y="79895"/>
                </a:lnTo>
                <a:lnTo>
                  <a:pt x="23621" y="74066"/>
                </a:lnTo>
                <a:lnTo>
                  <a:pt x="20446" y="74066"/>
                </a:lnTo>
                <a:lnTo>
                  <a:pt x="15875" y="74434"/>
                </a:lnTo>
                <a:lnTo>
                  <a:pt x="9778" y="75184"/>
                </a:lnTo>
                <a:lnTo>
                  <a:pt x="6984" y="71450"/>
                </a:lnTo>
                <a:lnTo>
                  <a:pt x="13106" y="53562"/>
                </a:lnTo>
                <a:lnTo>
                  <a:pt x="18335" y="35691"/>
                </a:lnTo>
                <a:lnTo>
                  <a:pt x="22683" y="17838"/>
                </a:lnTo>
                <a:lnTo>
                  <a:pt x="26162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77940" y="5974079"/>
            <a:ext cx="83820" cy="426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93434" y="5994437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4">
                <a:moveTo>
                  <a:pt x="4952" y="1612"/>
                </a:moveTo>
                <a:lnTo>
                  <a:pt x="3359" y="7785"/>
                </a:lnTo>
                <a:lnTo>
                  <a:pt x="1777" y="13309"/>
                </a:lnTo>
                <a:lnTo>
                  <a:pt x="0" y="18897"/>
                </a:lnTo>
                <a:lnTo>
                  <a:pt x="1650" y="20510"/>
                </a:lnTo>
                <a:lnTo>
                  <a:pt x="26011" y="19926"/>
                </a:lnTo>
                <a:lnTo>
                  <a:pt x="55531" y="19888"/>
                </a:lnTo>
                <a:lnTo>
                  <a:pt x="57023" y="14084"/>
                </a:lnTo>
                <a:lnTo>
                  <a:pt x="59054" y="7785"/>
                </a:lnTo>
                <a:lnTo>
                  <a:pt x="61368" y="1866"/>
                </a:lnTo>
                <a:lnTo>
                  <a:pt x="23494" y="1866"/>
                </a:lnTo>
                <a:lnTo>
                  <a:pt x="4952" y="1612"/>
                </a:lnTo>
                <a:close/>
              </a:path>
              <a:path w="61595" h="20954">
                <a:moveTo>
                  <a:pt x="55531" y="19888"/>
                </a:moveTo>
                <a:lnTo>
                  <a:pt x="37973" y="19888"/>
                </a:lnTo>
                <a:lnTo>
                  <a:pt x="45974" y="20091"/>
                </a:lnTo>
                <a:lnTo>
                  <a:pt x="55371" y="20510"/>
                </a:lnTo>
                <a:lnTo>
                  <a:pt x="55531" y="19888"/>
                </a:lnTo>
                <a:close/>
              </a:path>
              <a:path w="61595" h="20954">
                <a:moveTo>
                  <a:pt x="60070" y="0"/>
                </a:moveTo>
                <a:lnTo>
                  <a:pt x="53046" y="816"/>
                </a:lnTo>
                <a:lnTo>
                  <a:pt x="45497" y="1400"/>
                </a:lnTo>
                <a:lnTo>
                  <a:pt x="37425" y="1750"/>
                </a:lnTo>
                <a:lnTo>
                  <a:pt x="28828" y="1866"/>
                </a:lnTo>
                <a:lnTo>
                  <a:pt x="61368" y="1866"/>
                </a:lnTo>
                <a:lnTo>
                  <a:pt x="61467" y="1612"/>
                </a:lnTo>
                <a:lnTo>
                  <a:pt x="6007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93434" y="5994437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4">
                <a:moveTo>
                  <a:pt x="60070" y="0"/>
                </a:moveTo>
                <a:lnTo>
                  <a:pt x="61467" y="1612"/>
                </a:lnTo>
                <a:lnTo>
                  <a:pt x="59054" y="7785"/>
                </a:lnTo>
                <a:lnTo>
                  <a:pt x="57023" y="14084"/>
                </a:lnTo>
                <a:lnTo>
                  <a:pt x="55371" y="20510"/>
                </a:lnTo>
                <a:lnTo>
                  <a:pt x="45974" y="20091"/>
                </a:lnTo>
                <a:lnTo>
                  <a:pt x="37973" y="19888"/>
                </a:lnTo>
                <a:lnTo>
                  <a:pt x="31368" y="19888"/>
                </a:lnTo>
                <a:lnTo>
                  <a:pt x="26011" y="19926"/>
                </a:lnTo>
                <a:lnTo>
                  <a:pt x="19272" y="20042"/>
                </a:lnTo>
                <a:lnTo>
                  <a:pt x="11152" y="20236"/>
                </a:lnTo>
                <a:lnTo>
                  <a:pt x="1650" y="20510"/>
                </a:lnTo>
                <a:lnTo>
                  <a:pt x="0" y="18897"/>
                </a:lnTo>
                <a:lnTo>
                  <a:pt x="1777" y="13309"/>
                </a:lnTo>
                <a:lnTo>
                  <a:pt x="3428" y="7543"/>
                </a:lnTo>
                <a:lnTo>
                  <a:pt x="4952" y="1612"/>
                </a:lnTo>
                <a:lnTo>
                  <a:pt x="15620" y="1778"/>
                </a:lnTo>
                <a:lnTo>
                  <a:pt x="23494" y="1866"/>
                </a:lnTo>
                <a:lnTo>
                  <a:pt x="28828" y="1866"/>
                </a:lnTo>
                <a:lnTo>
                  <a:pt x="37425" y="1750"/>
                </a:lnTo>
                <a:lnTo>
                  <a:pt x="45497" y="1400"/>
                </a:lnTo>
                <a:lnTo>
                  <a:pt x="53046" y="816"/>
                </a:lnTo>
                <a:lnTo>
                  <a:pt x="600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75476" y="5864352"/>
            <a:ext cx="242316" cy="2042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85763" y="5880265"/>
            <a:ext cx="231139" cy="1921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77228" y="5861303"/>
            <a:ext cx="531876" cy="21041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10628" y="5861303"/>
            <a:ext cx="3855720" cy="26074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8700" y="1679448"/>
            <a:ext cx="4274820" cy="39060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76700" y="493776"/>
            <a:ext cx="4037076" cy="55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02608" y="519683"/>
            <a:ext cx="398526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19117" y="543559"/>
            <a:ext cx="3967099" cy="477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19728" y="1194816"/>
            <a:ext cx="4160520" cy="356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5635" y="1234439"/>
            <a:ext cx="463296" cy="236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8082" y="1253616"/>
            <a:ext cx="447929" cy="220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47032" y="1269491"/>
            <a:ext cx="929639" cy="2543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49823" y="1220724"/>
            <a:ext cx="161544" cy="2499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62778" y="1238503"/>
            <a:ext cx="146812" cy="2360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63184" y="1269491"/>
            <a:ext cx="961643" cy="2038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69023" y="1220724"/>
            <a:ext cx="495300" cy="2538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22235" y="1271016"/>
            <a:ext cx="832103" cy="1996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5697" y="1290192"/>
            <a:ext cx="816355" cy="1831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77083" y="1743455"/>
            <a:ext cx="6816852" cy="48478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1732" y="493776"/>
            <a:ext cx="4255008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77640" y="519683"/>
            <a:ext cx="4203192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93896" y="543559"/>
            <a:ext cx="4185412" cy="383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63139" y="1648967"/>
          <a:ext cx="7386955" cy="4789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6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marL="12065" algn="ctr">
                        <a:lnSpc>
                          <a:spcPts val="1395"/>
                        </a:lnSpc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Hotel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>
                  <a:txBody>
                    <a:bodyPr/>
                    <a:lstStyle/>
                    <a:p>
                      <a:pPr marL="601980" marR="310515" indent="-271780">
                        <a:lnSpc>
                          <a:spcPts val="1440"/>
                        </a:lnSpc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Straight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distance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from</a:t>
                      </a:r>
                      <a:r>
                        <a:rPr sz="1200" b="1" spc="-10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the 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convention</a:t>
                      </a:r>
                      <a:r>
                        <a:rPr sz="1200" b="1" spc="-6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center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395"/>
                        </a:lnSpc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Room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type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>
                  <a:txBody>
                    <a:bodyPr/>
                    <a:lstStyle/>
                    <a:p>
                      <a:pPr marL="306070" marR="265430" indent="-21590">
                        <a:lnSpc>
                          <a:spcPts val="144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Nightly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rate</a:t>
                      </a:r>
                      <a:r>
                        <a:rPr sz="1200" b="1" spc="-9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(in  Chinese</a:t>
                      </a:r>
                      <a:r>
                        <a:rPr sz="1200" b="1" spc="-9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Yuan)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32130" marR="187960" indent="-325120">
                        <a:lnSpc>
                          <a:spcPct val="100000"/>
                        </a:lnSpc>
                      </a:pPr>
                      <a:r>
                        <a:rPr sz="1200" b="1" spc="-1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Four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Seasons</a:t>
                      </a:r>
                      <a:r>
                        <a:rPr sz="1200" b="1" spc="-7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Hotel  Shenzhen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735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0.23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 km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336550" marR="316865" indent="83820">
                        <a:lnSpc>
                          <a:spcPts val="1440"/>
                        </a:lnSpc>
                        <a:spcBef>
                          <a:spcPts val="5"/>
                        </a:spcBef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Deluxe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room  (</a:t>
                      </a:r>
                      <a:r>
                        <a:rPr sz="1200" b="1" spc="-10" dirty="0">
                          <a:latin typeface="Calisto MT"/>
                          <a:cs typeface="Calisto MT"/>
                        </a:rPr>
                        <a:t>D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o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u</a:t>
                      </a:r>
                      <a:r>
                        <a:rPr sz="1200" b="1" spc="-20" dirty="0">
                          <a:latin typeface="Calisto MT"/>
                          <a:cs typeface="Calisto MT"/>
                        </a:rPr>
                        <a:t>b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l</a:t>
                      </a:r>
                      <a:r>
                        <a:rPr sz="1200" b="1" spc="-5" dirty="0">
                          <a:latin typeface="Calisto MT"/>
                          <a:cs typeface="Calisto MT"/>
                        </a:rPr>
                        <a:t>e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/</a:t>
                      </a:r>
                      <a:r>
                        <a:rPr sz="1200" b="1" spc="-35" dirty="0">
                          <a:latin typeface="Calisto MT"/>
                          <a:cs typeface="Calisto MT"/>
                        </a:rPr>
                        <a:t>T</a:t>
                      </a:r>
                      <a:r>
                        <a:rPr sz="1200" b="1" spc="-5" dirty="0">
                          <a:latin typeface="Calisto MT"/>
                          <a:cs typeface="Calisto MT"/>
                        </a:rPr>
                        <a:t>w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i</a:t>
                      </a:r>
                      <a:r>
                        <a:rPr sz="1200" b="1" spc="15" dirty="0">
                          <a:latin typeface="Calisto MT"/>
                          <a:cs typeface="Calisto MT"/>
                        </a:rPr>
                        <a:t>n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)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395"/>
                        </a:lnSpc>
                      </a:pPr>
                      <a:r>
                        <a:rPr sz="1200" b="1" dirty="0">
                          <a:latin typeface="Calisto MT"/>
                          <a:cs typeface="Calisto MT"/>
                        </a:rPr>
                        <a:t>1600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395"/>
                        </a:lnSpc>
                      </a:pPr>
                      <a:r>
                        <a:rPr sz="1200" b="1" spc="-15" dirty="0">
                          <a:latin typeface="Calisto MT"/>
                          <a:cs typeface="Calisto MT"/>
                        </a:rPr>
                        <a:t>Executive</a:t>
                      </a:r>
                      <a:r>
                        <a:rPr sz="1200" b="1" spc="-2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Suite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395"/>
                        </a:lnSpc>
                      </a:pPr>
                      <a:r>
                        <a:rPr sz="1200" b="1" dirty="0">
                          <a:latin typeface="Calisto MT"/>
                          <a:cs typeface="Calisto MT"/>
                        </a:rPr>
                        <a:t>2100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5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32130" marR="256540" indent="-256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The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Ritz-Carlton  Shenzhen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65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0.3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 km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395"/>
                        </a:lnSpc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Deluxe</a:t>
                      </a:r>
                      <a:r>
                        <a:rPr sz="1200" b="1" spc="-1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room</a:t>
                      </a:r>
                      <a:endParaRPr sz="1200">
                        <a:latin typeface="Calisto MT"/>
                        <a:cs typeface="Calisto MT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Calisto MT"/>
                          <a:cs typeface="Calisto MT"/>
                        </a:rPr>
                        <a:t>(Double/Twin)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395"/>
                        </a:lnSpc>
                      </a:pPr>
                      <a:r>
                        <a:rPr sz="1200" b="1" spc="-5" dirty="0">
                          <a:latin typeface="Calisto MT"/>
                          <a:cs typeface="Calisto MT"/>
                        </a:rPr>
                        <a:t>1550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400"/>
                        </a:lnSpc>
                      </a:pPr>
                      <a:r>
                        <a:rPr sz="1200" b="1" spc="-15" dirty="0">
                          <a:latin typeface="Calisto MT"/>
                          <a:cs typeface="Calisto MT"/>
                        </a:rPr>
                        <a:t>Executive</a:t>
                      </a:r>
                      <a:r>
                        <a:rPr sz="1200" b="1" spc="-2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Suite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400"/>
                        </a:lnSpc>
                      </a:pPr>
                      <a:r>
                        <a:rPr sz="1200" b="1" spc="-5" dirty="0">
                          <a:latin typeface="Calisto MT"/>
                          <a:cs typeface="Calisto MT"/>
                        </a:rPr>
                        <a:t>2900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09">
                <a:tc rowSpan="2">
                  <a:txBody>
                    <a:bodyPr/>
                    <a:lstStyle/>
                    <a:p>
                      <a:pPr marL="426720" marR="196850" indent="-213360">
                        <a:lnSpc>
                          <a:spcPts val="1440"/>
                        </a:lnSpc>
                        <a:spcBef>
                          <a:spcPts val="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Sheraton</a:t>
                      </a:r>
                      <a:r>
                        <a:rPr sz="1200" b="1" spc="-8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Shenzhen 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Futian</a:t>
                      </a:r>
                      <a:r>
                        <a:rPr sz="1200" b="1" spc="-4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Hotel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836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0.51</a:t>
                      </a:r>
                      <a:r>
                        <a:rPr sz="1200" b="1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km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336550" marR="316865" indent="83820">
                        <a:lnSpc>
                          <a:spcPts val="1440"/>
                        </a:lnSpc>
                        <a:spcBef>
                          <a:spcPts val="5"/>
                        </a:spcBef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Deluxe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room  (</a:t>
                      </a:r>
                      <a:r>
                        <a:rPr sz="1200" b="1" spc="-10" dirty="0">
                          <a:latin typeface="Calisto MT"/>
                          <a:cs typeface="Calisto MT"/>
                        </a:rPr>
                        <a:t>D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o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u</a:t>
                      </a:r>
                      <a:r>
                        <a:rPr sz="1200" b="1" spc="-20" dirty="0">
                          <a:latin typeface="Calisto MT"/>
                          <a:cs typeface="Calisto MT"/>
                        </a:rPr>
                        <a:t>b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l</a:t>
                      </a:r>
                      <a:r>
                        <a:rPr sz="1200" b="1" spc="-5" dirty="0">
                          <a:latin typeface="Calisto MT"/>
                          <a:cs typeface="Calisto MT"/>
                        </a:rPr>
                        <a:t>e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/</a:t>
                      </a:r>
                      <a:r>
                        <a:rPr sz="1200" b="1" spc="-35" dirty="0">
                          <a:latin typeface="Calisto MT"/>
                          <a:cs typeface="Calisto MT"/>
                        </a:rPr>
                        <a:t>T</a:t>
                      </a:r>
                      <a:r>
                        <a:rPr sz="1200" b="1" spc="-5" dirty="0">
                          <a:latin typeface="Calisto MT"/>
                          <a:cs typeface="Calisto MT"/>
                        </a:rPr>
                        <a:t>w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i</a:t>
                      </a:r>
                      <a:r>
                        <a:rPr sz="1200" b="1" spc="15" dirty="0">
                          <a:latin typeface="Calisto MT"/>
                          <a:cs typeface="Calisto MT"/>
                        </a:rPr>
                        <a:t>n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)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400"/>
                        </a:lnSpc>
                      </a:pPr>
                      <a:r>
                        <a:rPr sz="1200" b="1" spc="-5" dirty="0">
                          <a:latin typeface="Calisto MT"/>
                          <a:cs typeface="Calisto MT"/>
                        </a:rPr>
                        <a:t>1000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400"/>
                        </a:lnSpc>
                      </a:pPr>
                      <a:r>
                        <a:rPr sz="1200" b="1" spc="-15" dirty="0">
                          <a:latin typeface="Calisto MT"/>
                          <a:cs typeface="Calisto MT"/>
                        </a:rPr>
                        <a:t>Executive</a:t>
                      </a:r>
                      <a:r>
                        <a:rPr sz="1200" b="1" spc="-2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Suite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400"/>
                        </a:lnSpc>
                      </a:pPr>
                      <a:r>
                        <a:rPr sz="1200" b="1" spc="-5" dirty="0">
                          <a:latin typeface="Calisto MT"/>
                          <a:cs typeface="Calisto MT"/>
                        </a:rPr>
                        <a:t>1800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025">
                <a:tc rowSpan="2">
                  <a:txBody>
                    <a:bodyPr/>
                    <a:lstStyle/>
                    <a:p>
                      <a:pPr marL="666115" marR="220345" indent="-428625">
                        <a:lnSpc>
                          <a:spcPts val="1440"/>
                        </a:lnSpc>
                        <a:spcBef>
                          <a:spcPts val="1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Futian</a:t>
                      </a:r>
                      <a:r>
                        <a:rPr sz="1200" b="1" spc="-7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Shangri-La  Hotel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8369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0.58</a:t>
                      </a:r>
                      <a:r>
                        <a:rPr sz="1200" b="1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km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336550" marR="316865" indent="83820">
                        <a:lnSpc>
                          <a:spcPts val="1440"/>
                        </a:lnSpc>
                        <a:spcBef>
                          <a:spcPts val="10"/>
                        </a:spcBef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Deluxe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room  (</a:t>
                      </a:r>
                      <a:r>
                        <a:rPr sz="1200" b="1" spc="-10" dirty="0">
                          <a:latin typeface="Calisto MT"/>
                          <a:cs typeface="Calisto MT"/>
                        </a:rPr>
                        <a:t>D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o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u</a:t>
                      </a:r>
                      <a:r>
                        <a:rPr sz="1200" b="1" spc="-20" dirty="0">
                          <a:latin typeface="Calisto MT"/>
                          <a:cs typeface="Calisto MT"/>
                        </a:rPr>
                        <a:t>b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l</a:t>
                      </a:r>
                      <a:r>
                        <a:rPr sz="1200" b="1" spc="-5" dirty="0">
                          <a:latin typeface="Calisto MT"/>
                          <a:cs typeface="Calisto MT"/>
                        </a:rPr>
                        <a:t>e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/</a:t>
                      </a:r>
                      <a:r>
                        <a:rPr sz="1200" b="1" spc="-35" dirty="0">
                          <a:latin typeface="Calisto MT"/>
                          <a:cs typeface="Calisto MT"/>
                        </a:rPr>
                        <a:t>T</a:t>
                      </a:r>
                      <a:r>
                        <a:rPr sz="1200" b="1" spc="-5" dirty="0">
                          <a:latin typeface="Calisto MT"/>
                          <a:cs typeface="Calisto MT"/>
                        </a:rPr>
                        <a:t>w</a:t>
                      </a:r>
                      <a:r>
                        <a:rPr sz="1200" b="1" spc="0" dirty="0">
                          <a:latin typeface="Calisto MT"/>
                          <a:cs typeface="Calisto MT"/>
                        </a:rPr>
                        <a:t>i</a:t>
                      </a:r>
                      <a:r>
                        <a:rPr sz="1200" b="1" spc="15" dirty="0">
                          <a:latin typeface="Calisto MT"/>
                          <a:cs typeface="Calisto MT"/>
                        </a:rPr>
                        <a:t>n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)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400"/>
                        </a:lnSpc>
                      </a:pPr>
                      <a:r>
                        <a:rPr sz="1200" b="1" dirty="0">
                          <a:latin typeface="Calisto MT"/>
                          <a:cs typeface="Calisto MT"/>
                        </a:rPr>
                        <a:t>1200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405"/>
                        </a:lnSpc>
                      </a:pPr>
                      <a:r>
                        <a:rPr sz="1200" b="1" spc="-15" dirty="0">
                          <a:latin typeface="Calisto MT"/>
                          <a:cs typeface="Calisto MT"/>
                        </a:rPr>
                        <a:t>Executive</a:t>
                      </a:r>
                      <a:r>
                        <a:rPr sz="1200" b="1" spc="-2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Suite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405"/>
                        </a:lnSpc>
                      </a:pPr>
                      <a:r>
                        <a:rPr sz="1200" b="1" spc="-5" dirty="0">
                          <a:latin typeface="Calisto MT"/>
                          <a:cs typeface="Calisto MT"/>
                        </a:rPr>
                        <a:t>2600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L="10160" algn="ctr">
                        <a:lnSpc>
                          <a:spcPts val="140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Vienna</a:t>
                      </a:r>
                      <a:r>
                        <a:rPr sz="1200" b="1" spc="-5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Hotel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>
                  <a:txBody>
                    <a:bodyPr/>
                    <a:lstStyle/>
                    <a:p>
                      <a:pPr marL="928369">
                        <a:lnSpc>
                          <a:spcPts val="1400"/>
                        </a:lnSpc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0.72</a:t>
                      </a:r>
                      <a:r>
                        <a:rPr sz="1200" b="1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km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400"/>
                        </a:lnSpc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Deluxe</a:t>
                      </a:r>
                      <a:r>
                        <a:rPr sz="1200" b="1" spc="-1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room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400"/>
                        </a:lnSpc>
                      </a:pPr>
                      <a:r>
                        <a:rPr sz="1200" b="1" spc="-5" dirty="0">
                          <a:latin typeface="Calisto MT"/>
                          <a:cs typeface="Calisto MT"/>
                        </a:rPr>
                        <a:t>350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10795" algn="ctr">
                        <a:lnSpc>
                          <a:spcPts val="1405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Jinzhonghuan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Hotel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>
                  <a:txBody>
                    <a:bodyPr/>
                    <a:lstStyle/>
                    <a:p>
                      <a:pPr marL="928369">
                        <a:lnSpc>
                          <a:spcPts val="1405"/>
                        </a:lnSpc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0.44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 km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405"/>
                        </a:lnSpc>
                      </a:pPr>
                      <a:r>
                        <a:rPr sz="1200" b="1" spc="-5" dirty="0">
                          <a:latin typeface="Calisto MT"/>
                          <a:cs typeface="Calisto MT"/>
                        </a:rPr>
                        <a:t>standard</a:t>
                      </a:r>
                      <a:r>
                        <a:rPr sz="1200" b="1" spc="-5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room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1405"/>
                        </a:lnSpc>
                      </a:pPr>
                      <a:r>
                        <a:rPr sz="1200" b="1" spc="-5" dirty="0">
                          <a:latin typeface="Calisto MT"/>
                          <a:cs typeface="Calisto MT"/>
                        </a:rPr>
                        <a:t>300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11430" algn="ctr">
                        <a:lnSpc>
                          <a:spcPts val="1405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Aegean </a:t>
                      </a:r>
                      <a:r>
                        <a:rPr sz="1200" b="1" spc="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Art</a:t>
                      </a:r>
                      <a:r>
                        <a:rPr sz="1200" b="1" spc="-6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Hotel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>
                  <a:txBody>
                    <a:bodyPr/>
                    <a:lstStyle/>
                    <a:p>
                      <a:pPr marL="928369">
                        <a:lnSpc>
                          <a:spcPts val="1405"/>
                        </a:lnSpc>
                      </a:pPr>
                      <a:r>
                        <a:rPr sz="1200" b="1" spc="-10" dirty="0">
                          <a:latin typeface="Calisto MT"/>
                          <a:cs typeface="Calisto MT"/>
                        </a:rPr>
                        <a:t>0.72</a:t>
                      </a:r>
                      <a:r>
                        <a:rPr sz="1200" b="1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km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405"/>
                        </a:lnSpc>
                      </a:pPr>
                      <a:r>
                        <a:rPr sz="1200" b="1" spc="-5" dirty="0">
                          <a:latin typeface="Calisto MT"/>
                          <a:cs typeface="Calisto MT"/>
                        </a:rPr>
                        <a:t>standard</a:t>
                      </a:r>
                      <a:r>
                        <a:rPr sz="1200" b="1" spc="-5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200" b="1" dirty="0">
                          <a:latin typeface="Calisto MT"/>
                          <a:cs typeface="Calisto MT"/>
                        </a:rPr>
                        <a:t>room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405"/>
                        </a:lnSpc>
                      </a:pPr>
                      <a:r>
                        <a:rPr sz="1200" b="1" dirty="0">
                          <a:latin typeface="Calisto MT"/>
                          <a:cs typeface="Calisto MT"/>
                        </a:rPr>
                        <a:t>320</a:t>
                      </a:r>
                      <a:endParaRPr sz="1200">
                        <a:latin typeface="Calisto MT"/>
                        <a:cs typeface="Calisto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078223" y="1235963"/>
            <a:ext cx="4046220" cy="2636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4132" y="1261872"/>
            <a:ext cx="3994404" cy="2105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18076" y="496823"/>
            <a:ext cx="3319272" cy="553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3984" y="522731"/>
            <a:ext cx="3267456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0240" y="546988"/>
            <a:ext cx="3249676" cy="476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6647" y="1578863"/>
            <a:ext cx="4463796" cy="392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72555" y="1662683"/>
            <a:ext cx="166115" cy="167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82715" y="1677923"/>
            <a:ext cx="154940" cy="154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5832" y="1618488"/>
            <a:ext cx="1891284" cy="2595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51876" y="1604772"/>
            <a:ext cx="97535" cy="141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7751" y="1625346"/>
            <a:ext cx="76835" cy="119380"/>
          </a:xfrm>
          <a:custGeom>
            <a:avLst/>
            <a:gdLst/>
            <a:ahLst/>
            <a:cxnLst/>
            <a:rect l="l" t="t" r="r" b="b"/>
            <a:pathLst>
              <a:path w="76834" h="119380">
                <a:moveTo>
                  <a:pt x="64747" y="13588"/>
                </a:moveTo>
                <a:lnTo>
                  <a:pt x="40640" y="13588"/>
                </a:lnTo>
                <a:lnTo>
                  <a:pt x="45212" y="15493"/>
                </a:lnTo>
                <a:lnTo>
                  <a:pt x="52324" y="23113"/>
                </a:lnTo>
                <a:lnTo>
                  <a:pt x="54101" y="28701"/>
                </a:lnTo>
                <a:lnTo>
                  <a:pt x="54052" y="41655"/>
                </a:lnTo>
                <a:lnTo>
                  <a:pt x="53085" y="46608"/>
                </a:lnTo>
                <a:lnTo>
                  <a:pt x="29467" y="82492"/>
                </a:lnTo>
                <a:lnTo>
                  <a:pt x="0" y="114300"/>
                </a:lnTo>
                <a:lnTo>
                  <a:pt x="0" y="119252"/>
                </a:lnTo>
                <a:lnTo>
                  <a:pt x="21367" y="118570"/>
                </a:lnTo>
                <a:lnTo>
                  <a:pt x="29682" y="118413"/>
                </a:lnTo>
                <a:lnTo>
                  <a:pt x="66636" y="118363"/>
                </a:lnTo>
                <a:lnTo>
                  <a:pt x="68205" y="114300"/>
                </a:lnTo>
                <a:lnTo>
                  <a:pt x="70405" y="108775"/>
                </a:lnTo>
                <a:lnTo>
                  <a:pt x="71523" y="106044"/>
                </a:lnTo>
                <a:lnTo>
                  <a:pt x="18669" y="106044"/>
                </a:lnTo>
                <a:lnTo>
                  <a:pt x="48976" y="72647"/>
                </a:lnTo>
                <a:lnTo>
                  <a:pt x="66548" y="46354"/>
                </a:lnTo>
                <a:lnTo>
                  <a:pt x="68452" y="41655"/>
                </a:lnTo>
                <a:lnTo>
                  <a:pt x="69469" y="36575"/>
                </a:lnTo>
                <a:lnTo>
                  <a:pt x="69408" y="25273"/>
                </a:lnTo>
                <a:lnTo>
                  <a:pt x="68199" y="20192"/>
                </a:lnTo>
                <a:lnTo>
                  <a:pt x="65593" y="15239"/>
                </a:lnTo>
                <a:lnTo>
                  <a:pt x="64747" y="13588"/>
                </a:lnTo>
                <a:close/>
              </a:path>
              <a:path w="76834" h="119380">
                <a:moveTo>
                  <a:pt x="66636" y="118363"/>
                </a:moveTo>
                <a:lnTo>
                  <a:pt x="36449" y="118363"/>
                </a:lnTo>
                <a:lnTo>
                  <a:pt x="43255" y="118413"/>
                </a:lnTo>
                <a:lnTo>
                  <a:pt x="50514" y="118570"/>
                </a:lnTo>
                <a:lnTo>
                  <a:pt x="58201" y="118846"/>
                </a:lnTo>
                <a:lnTo>
                  <a:pt x="66294" y="119252"/>
                </a:lnTo>
                <a:lnTo>
                  <a:pt x="66636" y="118363"/>
                </a:lnTo>
                <a:close/>
              </a:path>
              <a:path w="76834" h="119380">
                <a:moveTo>
                  <a:pt x="76326" y="94487"/>
                </a:moveTo>
                <a:lnTo>
                  <a:pt x="69976" y="94487"/>
                </a:lnTo>
                <a:lnTo>
                  <a:pt x="69596" y="95376"/>
                </a:lnTo>
                <a:lnTo>
                  <a:pt x="69215" y="96012"/>
                </a:lnTo>
                <a:lnTo>
                  <a:pt x="68960" y="96392"/>
                </a:lnTo>
                <a:lnTo>
                  <a:pt x="66801" y="100837"/>
                </a:lnTo>
                <a:lnTo>
                  <a:pt x="64897" y="103631"/>
                </a:lnTo>
                <a:lnTo>
                  <a:pt x="63246" y="104648"/>
                </a:lnTo>
                <a:lnTo>
                  <a:pt x="61595" y="105537"/>
                </a:lnTo>
                <a:lnTo>
                  <a:pt x="58293" y="106044"/>
                </a:lnTo>
                <a:lnTo>
                  <a:pt x="71523" y="106044"/>
                </a:lnTo>
                <a:lnTo>
                  <a:pt x="73153" y="102062"/>
                </a:lnTo>
                <a:lnTo>
                  <a:pt x="76326" y="94487"/>
                </a:lnTo>
                <a:close/>
              </a:path>
              <a:path w="76834" h="119380">
                <a:moveTo>
                  <a:pt x="44069" y="0"/>
                </a:moveTo>
                <a:lnTo>
                  <a:pt x="33781" y="0"/>
                </a:lnTo>
                <a:lnTo>
                  <a:pt x="29082" y="1015"/>
                </a:lnTo>
                <a:lnTo>
                  <a:pt x="19684" y="4825"/>
                </a:lnTo>
                <a:lnTo>
                  <a:pt x="15113" y="7619"/>
                </a:lnTo>
                <a:lnTo>
                  <a:pt x="10541" y="11556"/>
                </a:lnTo>
                <a:lnTo>
                  <a:pt x="9651" y="18541"/>
                </a:lnTo>
                <a:lnTo>
                  <a:pt x="8191" y="25526"/>
                </a:lnTo>
                <a:lnTo>
                  <a:pt x="6603" y="31876"/>
                </a:lnTo>
                <a:lnTo>
                  <a:pt x="12446" y="31876"/>
                </a:lnTo>
                <a:lnTo>
                  <a:pt x="15494" y="25400"/>
                </a:lnTo>
                <a:lnTo>
                  <a:pt x="18542" y="20954"/>
                </a:lnTo>
                <a:lnTo>
                  <a:pt x="21463" y="18541"/>
                </a:lnTo>
                <a:lnTo>
                  <a:pt x="25526" y="15239"/>
                </a:lnTo>
                <a:lnTo>
                  <a:pt x="29972" y="13588"/>
                </a:lnTo>
                <a:lnTo>
                  <a:pt x="64747" y="13588"/>
                </a:lnTo>
                <a:lnTo>
                  <a:pt x="63119" y="10413"/>
                </a:lnTo>
                <a:lnTo>
                  <a:pt x="59308" y="6730"/>
                </a:lnTo>
                <a:lnTo>
                  <a:pt x="49402" y="1396"/>
                </a:lnTo>
                <a:lnTo>
                  <a:pt x="44069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67751" y="1625346"/>
            <a:ext cx="76835" cy="119380"/>
          </a:xfrm>
          <a:custGeom>
            <a:avLst/>
            <a:gdLst/>
            <a:ahLst/>
            <a:cxnLst/>
            <a:rect l="l" t="t" r="r" b="b"/>
            <a:pathLst>
              <a:path w="76834" h="119380">
                <a:moveTo>
                  <a:pt x="38480" y="0"/>
                </a:moveTo>
                <a:lnTo>
                  <a:pt x="44069" y="0"/>
                </a:lnTo>
                <a:lnTo>
                  <a:pt x="49402" y="1396"/>
                </a:lnTo>
                <a:lnTo>
                  <a:pt x="54355" y="4063"/>
                </a:lnTo>
                <a:lnTo>
                  <a:pt x="59308" y="6730"/>
                </a:lnTo>
                <a:lnTo>
                  <a:pt x="63119" y="10413"/>
                </a:lnTo>
                <a:lnTo>
                  <a:pt x="65658" y="15366"/>
                </a:lnTo>
                <a:lnTo>
                  <a:pt x="68199" y="20192"/>
                </a:lnTo>
                <a:lnTo>
                  <a:pt x="69469" y="25526"/>
                </a:lnTo>
                <a:lnTo>
                  <a:pt x="69469" y="31368"/>
                </a:lnTo>
                <a:lnTo>
                  <a:pt x="69469" y="36575"/>
                </a:lnTo>
                <a:lnTo>
                  <a:pt x="68452" y="41655"/>
                </a:lnTo>
                <a:lnTo>
                  <a:pt x="66548" y="46354"/>
                </a:lnTo>
                <a:lnTo>
                  <a:pt x="64134" y="52577"/>
                </a:lnTo>
                <a:lnTo>
                  <a:pt x="31120" y="92563"/>
                </a:lnTo>
                <a:lnTo>
                  <a:pt x="18669" y="106044"/>
                </a:lnTo>
                <a:lnTo>
                  <a:pt x="53340" y="106044"/>
                </a:lnTo>
                <a:lnTo>
                  <a:pt x="58293" y="106044"/>
                </a:lnTo>
                <a:lnTo>
                  <a:pt x="61595" y="105537"/>
                </a:lnTo>
                <a:lnTo>
                  <a:pt x="63246" y="104648"/>
                </a:lnTo>
                <a:lnTo>
                  <a:pt x="64897" y="103631"/>
                </a:lnTo>
                <a:lnTo>
                  <a:pt x="66801" y="100837"/>
                </a:lnTo>
                <a:lnTo>
                  <a:pt x="68960" y="96392"/>
                </a:lnTo>
                <a:lnTo>
                  <a:pt x="69215" y="96012"/>
                </a:lnTo>
                <a:lnTo>
                  <a:pt x="69596" y="95376"/>
                </a:lnTo>
                <a:lnTo>
                  <a:pt x="69976" y="94487"/>
                </a:lnTo>
                <a:lnTo>
                  <a:pt x="76326" y="94487"/>
                </a:lnTo>
                <a:lnTo>
                  <a:pt x="73134" y="102107"/>
                </a:lnTo>
                <a:lnTo>
                  <a:pt x="70405" y="108775"/>
                </a:lnTo>
                <a:lnTo>
                  <a:pt x="68129" y="114490"/>
                </a:lnTo>
                <a:lnTo>
                  <a:pt x="66294" y="119252"/>
                </a:lnTo>
                <a:lnTo>
                  <a:pt x="58201" y="118846"/>
                </a:lnTo>
                <a:lnTo>
                  <a:pt x="50514" y="118570"/>
                </a:lnTo>
                <a:lnTo>
                  <a:pt x="43255" y="118413"/>
                </a:lnTo>
                <a:lnTo>
                  <a:pt x="36449" y="118363"/>
                </a:lnTo>
                <a:lnTo>
                  <a:pt x="29682" y="118413"/>
                </a:lnTo>
                <a:lnTo>
                  <a:pt x="21367" y="118570"/>
                </a:lnTo>
                <a:lnTo>
                  <a:pt x="11481" y="118846"/>
                </a:lnTo>
                <a:lnTo>
                  <a:pt x="0" y="119252"/>
                </a:lnTo>
                <a:lnTo>
                  <a:pt x="0" y="114300"/>
                </a:lnTo>
                <a:lnTo>
                  <a:pt x="29467" y="82492"/>
                </a:lnTo>
                <a:lnTo>
                  <a:pt x="53085" y="46608"/>
                </a:lnTo>
                <a:lnTo>
                  <a:pt x="54101" y="41401"/>
                </a:lnTo>
                <a:lnTo>
                  <a:pt x="54101" y="35940"/>
                </a:lnTo>
                <a:lnTo>
                  <a:pt x="54101" y="28701"/>
                </a:lnTo>
                <a:lnTo>
                  <a:pt x="52324" y="23113"/>
                </a:lnTo>
                <a:lnTo>
                  <a:pt x="48768" y="19303"/>
                </a:lnTo>
                <a:lnTo>
                  <a:pt x="45212" y="15493"/>
                </a:lnTo>
                <a:lnTo>
                  <a:pt x="40640" y="13588"/>
                </a:lnTo>
                <a:lnTo>
                  <a:pt x="35051" y="13588"/>
                </a:lnTo>
                <a:lnTo>
                  <a:pt x="29972" y="13588"/>
                </a:lnTo>
                <a:lnTo>
                  <a:pt x="12446" y="31876"/>
                </a:lnTo>
                <a:lnTo>
                  <a:pt x="6603" y="31876"/>
                </a:lnTo>
                <a:lnTo>
                  <a:pt x="8254" y="25273"/>
                </a:lnTo>
                <a:lnTo>
                  <a:pt x="9651" y="18541"/>
                </a:lnTo>
                <a:lnTo>
                  <a:pt x="10541" y="11556"/>
                </a:lnTo>
                <a:lnTo>
                  <a:pt x="15113" y="7619"/>
                </a:lnTo>
                <a:lnTo>
                  <a:pt x="19684" y="4825"/>
                </a:lnTo>
                <a:lnTo>
                  <a:pt x="24383" y="2920"/>
                </a:lnTo>
                <a:lnTo>
                  <a:pt x="29082" y="1015"/>
                </a:lnTo>
                <a:lnTo>
                  <a:pt x="33781" y="0"/>
                </a:lnTo>
                <a:lnTo>
                  <a:pt x="3848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08847" y="1618488"/>
            <a:ext cx="1970531" cy="2110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72555" y="2409444"/>
            <a:ext cx="166115" cy="167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82715" y="2424683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5832" y="2365248"/>
            <a:ext cx="1760219" cy="2595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20811" y="2351532"/>
            <a:ext cx="97535" cy="141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6686" y="2372105"/>
            <a:ext cx="76835" cy="119380"/>
          </a:xfrm>
          <a:custGeom>
            <a:avLst/>
            <a:gdLst/>
            <a:ahLst/>
            <a:cxnLst/>
            <a:rect l="l" t="t" r="r" b="b"/>
            <a:pathLst>
              <a:path w="76834" h="119380">
                <a:moveTo>
                  <a:pt x="64747" y="13589"/>
                </a:moveTo>
                <a:lnTo>
                  <a:pt x="40640" y="13589"/>
                </a:lnTo>
                <a:lnTo>
                  <a:pt x="45212" y="15494"/>
                </a:lnTo>
                <a:lnTo>
                  <a:pt x="52324" y="23114"/>
                </a:lnTo>
                <a:lnTo>
                  <a:pt x="54102" y="28702"/>
                </a:lnTo>
                <a:lnTo>
                  <a:pt x="54052" y="41656"/>
                </a:lnTo>
                <a:lnTo>
                  <a:pt x="53086" y="46609"/>
                </a:lnTo>
                <a:lnTo>
                  <a:pt x="29467" y="82492"/>
                </a:lnTo>
                <a:lnTo>
                  <a:pt x="0" y="114300"/>
                </a:lnTo>
                <a:lnTo>
                  <a:pt x="0" y="119253"/>
                </a:lnTo>
                <a:lnTo>
                  <a:pt x="21367" y="118570"/>
                </a:lnTo>
                <a:lnTo>
                  <a:pt x="29682" y="118413"/>
                </a:lnTo>
                <a:lnTo>
                  <a:pt x="66636" y="118364"/>
                </a:lnTo>
                <a:lnTo>
                  <a:pt x="68205" y="114300"/>
                </a:lnTo>
                <a:lnTo>
                  <a:pt x="70405" y="108775"/>
                </a:lnTo>
                <a:lnTo>
                  <a:pt x="71523" y="106045"/>
                </a:lnTo>
                <a:lnTo>
                  <a:pt x="18669" y="106045"/>
                </a:lnTo>
                <a:lnTo>
                  <a:pt x="48976" y="72647"/>
                </a:lnTo>
                <a:lnTo>
                  <a:pt x="66548" y="46355"/>
                </a:lnTo>
                <a:lnTo>
                  <a:pt x="68453" y="41656"/>
                </a:lnTo>
                <a:lnTo>
                  <a:pt x="69469" y="36576"/>
                </a:lnTo>
                <a:lnTo>
                  <a:pt x="69408" y="25273"/>
                </a:lnTo>
                <a:lnTo>
                  <a:pt x="68199" y="20193"/>
                </a:lnTo>
                <a:lnTo>
                  <a:pt x="65593" y="15240"/>
                </a:lnTo>
                <a:lnTo>
                  <a:pt x="64747" y="13589"/>
                </a:lnTo>
                <a:close/>
              </a:path>
              <a:path w="76834" h="119380">
                <a:moveTo>
                  <a:pt x="66636" y="118364"/>
                </a:moveTo>
                <a:lnTo>
                  <a:pt x="36449" y="118364"/>
                </a:lnTo>
                <a:lnTo>
                  <a:pt x="43255" y="118413"/>
                </a:lnTo>
                <a:lnTo>
                  <a:pt x="50514" y="118570"/>
                </a:lnTo>
                <a:lnTo>
                  <a:pt x="58201" y="118846"/>
                </a:lnTo>
                <a:lnTo>
                  <a:pt x="66294" y="119253"/>
                </a:lnTo>
                <a:lnTo>
                  <a:pt x="66636" y="118364"/>
                </a:lnTo>
                <a:close/>
              </a:path>
              <a:path w="76834" h="119380">
                <a:moveTo>
                  <a:pt x="76327" y="94488"/>
                </a:moveTo>
                <a:lnTo>
                  <a:pt x="69977" y="94488"/>
                </a:lnTo>
                <a:lnTo>
                  <a:pt x="69596" y="95377"/>
                </a:lnTo>
                <a:lnTo>
                  <a:pt x="69215" y="96012"/>
                </a:lnTo>
                <a:lnTo>
                  <a:pt x="68961" y="96393"/>
                </a:lnTo>
                <a:lnTo>
                  <a:pt x="66802" y="100838"/>
                </a:lnTo>
                <a:lnTo>
                  <a:pt x="64897" y="103632"/>
                </a:lnTo>
                <a:lnTo>
                  <a:pt x="63246" y="104648"/>
                </a:lnTo>
                <a:lnTo>
                  <a:pt x="61595" y="105537"/>
                </a:lnTo>
                <a:lnTo>
                  <a:pt x="58293" y="106045"/>
                </a:lnTo>
                <a:lnTo>
                  <a:pt x="71523" y="106045"/>
                </a:lnTo>
                <a:lnTo>
                  <a:pt x="73153" y="102062"/>
                </a:lnTo>
                <a:lnTo>
                  <a:pt x="76327" y="94488"/>
                </a:lnTo>
                <a:close/>
              </a:path>
              <a:path w="76834" h="119380">
                <a:moveTo>
                  <a:pt x="44069" y="0"/>
                </a:moveTo>
                <a:lnTo>
                  <a:pt x="33782" y="0"/>
                </a:lnTo>
                <a:lnTo>
                  <a:pt x="29083" y="1016"/>
                </a:lnTo>
                <a:lnTo>
                  <a:pt x="19685" y="4826"/>
                </a:lnTo>
                <a:lnTo>
                  <a:pt x="15113" y="7620"/>
                </a:lnTo>
                <a:lnTo>
                  <a:pt x="10541" y="11557"/>
                </a:lnTo>
                <a:lnTo>
                  <a:pt x="9652" y="18542"/>
                </a:lnTo>
                <a:lnTo>
                  <a:pt x="8191" y="25527"/>
                </a:lnTo>
                <a:lnTo>
                  <a:pt x="6604" y="31877"/>
                </a:lnTo>
                <a:lnTo>
                  <a:pt x="12446" y="31877"/>
                </a:lnTo>
                <a:lnTo>
                  <a:pt x="15494" y="25400"/>
                </a:lnTo>
                <a:lnTo>
                  <a:pt x="18542" y="20955"/>
                </a:lnTo>
                <a:lnTo>
                  <a:pt x="21463" y="18542"/>
                </a:lnTo>
                <a:lnTo>
                  <a:pt x="25527" y="15240"/>
                </a:lnTo>
                <a:lnTo>
                  <a:pt x="29972" y="13589"/>
                </a:lnTo>
                <a:lnTo>
                  <a:pt x="64747" y="13589"/>
                </a:lnTo>
                <a:lnTo>
                  <a:pt x="63119" y="10414"/>
                </a:lnTo>
                <a:lnTo>
                  <a:pt x="59309" y="6731"/>
                </a:lnTo>
                <a:lnTo>
                  <a:pt x="49403" y="1397"/>
                </a:lnTo>
                <a:lnTo>
                  <a:pt x="44069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36686" y="2372105"/>
            <a:ext cx="76835" cy="119380"/>
          </a:xfrm>
          <a:custGeom>
            <a:avLst/>
            <a:gdLst/>
            <a:ahLst/>
            <a:cxnLst/>
            <a:rect l="l" t="t" r="r" b="b"/>
            <a:pathLst>
              <a:path w="76834" h="119380">
                <a:moveTo>
                  <a:pt x="38481" y="0"/>
                </a:moveTo>
                <a:lnTo>
                  <a:pt x="44069" y="0"/>
                </a:lnTo>
                <a:lnTo>
                  <a:pt x="49403" y="1397"/>
                </a:lnTo>
                <a:lnTo>
                  <a:pt x="54356" y="4064"/>
                </a:lnTo>
                <a:lnTo>
                  <a:pt x="59309" y="6731"/>
                </a:lnTo>
                <a:lnTo>
                  <a:pt x="63119" y="10414"/>
                </a:lnTo>
                <a:lnTo>
                  <a:pt x="65659" y="15367"/>
                </a:lnTo>
                <a:lnTo>
                  <a:pt x="68199" y="20193"/>
                </a:lnTo>
                <a:lnTo>
                  <a:pt x="69469" y="25527"/>
                </a:lnTo>
                <a:lnTo>
                  <a:pt x="69469" y="31369"/>
                </a:lnTo>
                <a:lnTo>
                  <a:pt x="69469" y="36576"/>
                </a:lnTo>
                <a:lnTo>
                  <a:pt x="68453" y="41656"/>
                </a:lnTo>
                <a:lnTo>
                  <a:pt x="66548" y="46355"/>
                </a:lnTo>
                <a:lnTo>
                  <a:pt x="64135" y="52578"/>
                </a:lnTo>
                <a:lnTo>
                  <a:pt x="31120" y="92563"/>
                </a:lnTo>
                <a:lnTo>
                  <a:pt x="18669" y="106045"/>
                </a:lnTo>
                <a:lnTo>
                  <a:pt x="53340" y="106045"/>
                </a:lnTo>
                <a:lnTo>
                  <a:pt x="58293" y="106045"/>
                </a:lnTo>
                <a:lnTo>
                  <a:pt x="61595" y="105537"/>
                </a:lnTo>
                <a:lnTo>
                  <a:pt x="63246" y="104648"/>
                </a:lnTo>
                <a:lnTo>
                  <a:pt x="64897" y="103632"/>
                </a:lnTo>
                <a:lnTo>
                  <a:pt x="66802" y="100838"/>
                </a:lnTo>
                <a:lnTo>
                  <a:pt x="68961" y="96393"/>
                </a:lnTo>
                <a:lnTo>
                  <a:pt x="69215" y="96012"/>
                </a:lnTo>
                <a:lnTo>
                  <a:pt x="69596" y="95377"/>
                </a:lnTo>
                <a:lnTo>
                  <a:pt x="69977" y="94488"/>
                </a:lnTo>
                <a:lnTo>
                  <a:pt x="76327" y="94488"/>
                </a:lnTo>
                <a:lnTo>
                  <a:pt x="73134" y="102108"/>
                </a:lnTo>
                <a:lnTo>
                  <a:pt x="70405" y="108775"/>
                </a:lnTo>
                <a:lnTo>
                  <a:pt x="68129" y="114490"/>
                </a:lnTo>
                <a:lnTo>
                  <a:pt x="66294" y="119253"/>
                </a:lnTo>
                <a:lnTo>
                  <a:pt x="58201" y="118846"/>
                </a:lnTo>
                <a:lnTo>
                  <a:pt x="50514" y="118570"/>
                </a:lnTo>
                <a:lnTo>
                  <a:pt x="43255" y="118413"/>
                </a:lnTo>
                <a:lnTo>
                  <a:pt x="36449" y="118364"/>
                </a:lnTo>
                <a:lnTo>
                  <a:pt x="29682" y="118413"/>
                </a:lnTo>
                <a:lnTo>
                  <a:pt x="21367" y="118570"/>
                </a:lnTo>
                <a:lnTo>
                  <a:pt x="11481" y="118846"/>
                </a:lnTo>
                <a:lnTo>
                  <a:pt x="0" y="119253"/>
                </a:lnTo>
                <a:lnTo>
                  <a:pt x="0" y="114300"/>
                </a:lnTo>
                <a:lnTo>
                  <a:pt x="29467" y="82492"/>
                </a:lnTo>
                <a:lnTo>
                  <a:pt x="53086" y="46609"/>
                </a:lnTo>
                <a:lnTo>
                  <a:pt x="54102" y="41402"/>
                </a:lnTo>
                <a:lnTo>
                  <a:pt x="54102" y="35941"/>
                </a:lnTo>
                <a:lnTo>
                  <a:pt x="54102" y="28702"/>
                </a:lnTo>
                <a:lnTo>
                  <a:pt x="52324" y="23114"/>
                </a:lnTo>
                <a:lnTo>
                  <a:pt x="48768" y="19304"/>
                </a:lnTo>
                <a:lnTo>
                  <a:pt x="45212" y="15494"/>
                </a:lnTo>
                <a:lnTo>
                  <a:pt x="40640" y="13589"/>
                </a:lnTo>
                <a:lnTo>
                  <a:pt x="35052" y="13589"/>
                </a:lnTo>
                <a:lnTo>
                  <a:pt x="29972" y="13589"/>
                </a:lnTo>
                <a:lnTo>
                  <a:pt x="12446" y="31877"/>
                </a:lnTo>
                <a:lnTo>
                  <a:pt x="6604" y="31877"/>
                </a:lnTo>
                <a:lnTo>
                  <a:pt x="8255" y="25273"/>
                </a:lnTo>
                <a:lnTo>
                  <a:pt x="9652" y="18542"/>
                </a:lnTo>
                <a:lnTo>
                  <a:pt x="10541" y="11557"/>
                </a:lnTo>
                <a:lnTo>
                  <a:pt x="15113" y="7620"/>
                </a:lnTo>
                <a:lnTo>
                  <a:pt x="19685" y="4826"/>
                </a:lnTo>
                <a:lnTo>
                  <a:pt x="24384" y="2921"/>
                </a:lnTo>
                <a:lnTo>
                  <a:pt x="29083" y="1016"/>
                </a:lnTo>
                <a:lnTo>
                  <a:pt x="33782" y="0"/>
                </a:lnTo>
                <a:lnTo>
                  <a:pt x="384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9307" y="2365248"/>
            <a:ext cx="1783079" cy="2110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72555" y="3156204"/>
            <a:ext cx="166115" cy="167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82715" y="3171444"/>
            <a:ext cx="154940" cy="1549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75832" y="3112007"/>
            <a:ext cx="1760219" cy="259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20811" y="3098292"/>
            <a:ext cx="97535" cy="141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6686" y="3118866"/>
            <a:ext cx="76835" cy="119380"/>
          </a:xfrm>
          <a:custGeom>
            <a:avLst/>
            <a:gdLst/>
            <a:ahLst/>
            <a:cxnLst/>
            <a:rect l="l" t="t" r="r" b="b"/>
            <a:pathLst>
              <a:path w="76834" h="119380">
                <a:moveTo>
                  <a:pt x="64747" y="13588"/>
                </a:moveTo>
                <a:lnTo>
                  <a:pt x="40640" y="13588"/>
                </a:lnTo>
                <a:lnTo>
                  <a:pt x="45212" y="15494"/>
                </a:lnTo>
                <a:lnTo>
                  <a:pt x="52324" y="23113"/>
                </a:lnTo>
                <a:lnTo>
                  <a:pt x="54102" y="28701"/>
                </a:lnTo>
                <a:lnTo>
                  <a:pt x="54052" y="41656"/>
                </a:lnTo>
                <a:lnTo>
                  <a:pt x="53086" y="46609"/>
                </a:lnTo>
                <a:lnTo>
                  <a:pt x="29467" y="82492"/>
                </a:lnTo>
                <a:lnTo>
                  <a:pt x="0" y="114300"/>
                </a:lnTo>
                <a:lnTo>
                  <a:pt x="0" y="119253"/>
                </a:lnTo>
                <a:lnTo>
                  <a:pt x="21367" y="118570"/>
                </a:lnTo>
                <a:lnTo>
                  <a:pt x="29682" y="118413"/>
                </a:lnTo>
                <a:lnTo>
                  <a:pt x="66636" y="118363"/>
                </a:lnTo>
                <a:lnTo>
                  <a:pt x="68205" y="114300"/>
                </a:lnTo>
                <a:lnTo>
                  <a:pt x="70405" y="108775"/>
                </a:lnTo>
                <a:lnTo>
                  <a:pt x="71523" y="106045"/>
                </a:lnTo>
                <a:lnTo>
                  <a:pt x="18669" y="106045"/>
                </a:lnTo>
                <a:lnTo>
                  <a:pt x="48976" y="72647"/>
                </a:lnTo>
                <a:lnTo>
                  <a:pt x="66548" y="46355"/>
                </a:lnTo>
                <a:lnTo>
                  <a:pt x="68453" y="41656"/>
                </a:lnTo>
                <a:lnTo>
                  <a:pt x="69469" y="36575"/>
                </a:lnTo>
                <a:lnTo>
                  <a:pt x="69408" y="25273"/>
                </a:lnTo>
                <a:lnTo>
                  <a:pt x="68199" y="20193"/>
                </a:lnTo>
                <a:lnTo>
                  <a:pt x="65593" y="15239"/>
                </a:lnTo>
                <a:lnTo>
                  <a:pt x="64747" y="13588"/>
                </a:lnTo>
                <a:close/>
              </a:path>
              <a:path w="76834" h="119380">
                <a:moveTo>
                  <a:pt x="66636" y="118363"/>
                </a:moveTo>
                <a:lnTo>
                  <a:pt x="36449" y="118363"/>
                </a:lnTo>
                <a:lnTo>
                  <a:pt x="43255" y="118413"/>
                </a:lnTo>
                <a:lnTo>
                  <a:pt x="50514" y="118570"/>
                </a:lnTo>
                <a:lnTo>
                  <a:pt x="58201" y="118846"/>
                </a:lnTo>
                <a:lnTo>
                  <a:pt x="66294" y="119253"/>
                </a:lnTo>
                <a:lnTo>
                  <a:pt x="66636" y="118363"/>
                </a:lnTo>
                <a:close/>
              </a:path>
              <a:path w="76834" h="119380">
                <a:moveTo>
                  <a:pt x="76327" y="94487"/>
                </a:moveTo>
                <a:lnTo>
                  <a:pt x="69977" y="94487"/>
                </a:lnTo>
                <a:lnTo>
                  <a:pt x="69596" y="95376"/>
                </a:lnTo>
                <a:lnTo>
                  <a:pt x="69215" y="96012"/>
                </a:lnTo>
                <a:lnTo>
                  <a:pt x="68961" y="96393"/>
                </a:lnTo>
                <a:lnTo>
                  <a:pt x="66802" y="100837"/>
                </a:lnTo>
                <a:lnTo>
                  <a:pt x="64897" y="103632"/>
                </a:lnTo>
                <a:lnTo>
                  <a:pt x="63246" y="104648"/>
                </a:lnTo>
                <a:lnTo>
                  <a:pt x="61595" y="105537"/>
                </a:lnTo>
                <a:lnTo>
                  <a:pt x="58293" y="106045"/>
                </a:lnTo>
                <a:lnTo>
                  <a:pt x="71523" y="106045"/>
                </a:lnTo>
                <a:lnTo>
                  <a:pt x="73153" y="102062"/>
                </a:lnTo>
                <a:lnTo>
                  <a:pt x="76327" y="94487"/>
                </a:lnTo>
                <a:close/>
              </a:path>
              <a:path w="76834" h="119380">
                <a:moveTo>
                  <a:pt x="44069" y="0"/>
                </a:moveTo>
                <a:lnTo>
                  <a:pt x="33782" y="0"/>
                </a:lnTo>
                <a:lnTo>
                  <a:pt x="29083" y="1016"/>
                </a:lnTo>
                <a:lnTo>
                  <a:pt x="19685" y="4825"/>
                </a:lnTo>
                <a:lnTo>
                  <a:pt x="15113" y="7620"/>
                </a:lnTo>
                <a:lnTo>
                  <a:pt x="10541" y="11557"/>
                </a:lnTo>
                <a:lnTo>
                  <a:pt x="9652" y="18542"/>
                </a:lnTo>
                <a:lnTo>
                  <a:pt x="8191" y="25526"/>
                </a:lnTo>
                <a:lnTo>
                  <a:pt x="6604" y="31876"/>
                </a:lnTo>
                <a:lnTo>
                  <a:pt x="12446" y="31876"/>
                </a:lnTo>
                <a:lnTo>
                  <a:pt x="15494" y="25400"/>
                </a:lnTo>
                <a:lnTo>
                  <a:pt x="18542" y="20955"/>
                </a:lnTo>
                <a:lnTo>
                  <a:pt x="21463" y="18542"/>
                </a:lnTo>
                <a:lnTo>
                  <a:pt x="25527" y="15239"/>
                </a:lnTo>
                <a:lnTo>
                  <a:pt x="29972" y="13588"/>
                </a:lnTo>
                <a:lnTo>
                  <a:pt x="64747" y="13588"/>
                </a:lnTo>
                <a:lnTo>
                  <a:pt x="63119" y="10413"/>
                </a:lnTo>
                <a:lnTo>
                  <a:pt x="59309" y="6731"/>
                </a:lnTo>
                <a:lnTo>
                  <a:pt x="49403" y="1397"/>
                </a:lnTo>
                <a:lnTo>
                  <a:pt x="44069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36686" y="3118866"/>
            <a:ext cx="76835" cy="119380"/>
          </a:xfrm>
          <a:custGeom>
            <a:avLst/>
            <a:gdLst/>
            <a:ahLst/>
            <a:cxnLst/>
            <a:rect l="l" t="t" r="r" b="b"/>
            <a:pathLst>
              <a:path w="76834" h="119380">
                <a:moveTo>
                  <a:pt x="38481" y="0"/>
                </a:moveTo>
                <a:lnTo>
                  <a:pt x="44069" y="0"/>
                </a:lnTo>
                <a:lnTo>
                  <a:pt x="49403" y="1397"/>
                </a:lnTo>
                <a:lnTo>
                  <a:pt x="54356" y="4063"/>
                </a:lnTo>
                <a:lnTo>
                  <a:pt x="59309" y="6731"/>
                </a:lnTo>
                <a:lnTo>
                  <a:pt x="63119" y="10413"/>
                </a:lnTo>
                <a:lnTo>
                  <a:pt x="65659" y="15367"/>
                </a:lnTo>
                <a:lnTo>
                  <a:pt x="68199" y="20193"/>
                </a:lnTo>
                <a:lnTo>
                  <a:pt x="69469" y="25526"/>
                </a:lnTo>
                <a:lnTo>
                  <a:pt x="69469" y="31369"/>
                </a:lnTo>
                <a:lnTo>
                  <a:pt x="69469" y="36575"/>
                </a:lnTo>
                <a:lnTo>
                  <a:pt x="68453" y="41656"/>
                </a:lnTo>
                <a:lnTo>
                  <a:pt x="66548" y="46355"/>
                </a:lnTo>
                <a:lnTo>
                  <a:pt x="64135" y="52578"/>
                </a:lnTo>
                <a:lnTo>
                  <a:pt x="31120" y="92563"/>
                </a:lnTo>
                <a:lnTo>
                  <a:pt x="18669" y="106045"/>
                </a:lnTo>
                <a:lnTo>
                  <a:pt x="53340" y="106045"/>
                </a:lnTo>
                <a:lnTo>
                  <a:pt x="58293" y="106045"/>
                </a:lnTo>
                <a:lnTo>
                  <a:pt x="61595" y="105537"/>
                </a:lnTo>
                <a:lnTo>
                  <a:pt x="63246" y="104648"/>
                </a:lnTo>
                <a:lnTo>
                  <a:pt x="64897" y="103632"/>
                </a:lnTo>
                <a:lnTo>
                  <a:pt x="66802" y="100837"/>
                </a:lnTo>
                <a:lnTo>
                  <a:pt x="68961" y="96393"/>
                </a:lnTo>
                <a:lnTo>
                  <a:pt x="69215" y="96012"/>
                </a:lnTo>
                <a:lnTo>
                  <a:pt x="69596" y="95376"/>
                </a:lnTo>
                <a:lnTo>
                  <a:pt x="69977" y="94487"/>
                </a:lnTo>
                <a:lnTo>
                  <a:pt x="76327" y="94487"/>
                </a:lnTo>
                <a:lnTo>
                  <a:pt x="73134" y="102108"/>
                </a:lnTo>
                <a:lnTo>
                  <a:pt x="70405" y="108775"/>
                </a:lnTo>
                <a:lnTo>
                  <a:pt x="68129" y="114490"/>
                </a:lnTo>
                <a:lnTo>
                  <a:pt x="66294" y="119253"/>
                </a:lnTo>
                <a:lnTo>
                  <a:pt x="58201" y="118846"/>
                </a:lnTo>
                <a:lnTo>
                  <a:pt x="50514" y="118570"/>
                </a:lnTo>
                <a:lnTo>
                  <a:pt x="43255" y="118413"/>
                </a:lnTo>
                <a:lnTo>
                  <a:pt x="36449" y="118363"/>
                </a:lnTo>
                <a:lnTo>
                  <a:pt x="29682" y="118413"/>
                </a:lnTo>
                <a:lnTo>
                  <a:pt x="21367" y="118570"/>
                </a:lnTo>
                <a:lnTo>
                  <a:pt x="11481" y="118846"/>
                </a:lnTo>
                <a:lnTo>
                  <a:pt x="0" y="119253"/>
                </a:lnTo>
                <a:lnTo>
                  <a:pt x="0" y="114300"/>
                </a:lnTo>
                <a:lnTo>
                  <a:pt x="29467" y="82492"/>
                </a:lnTo>
                <a:lnTo>
                  <a:pt x="53086" y="46609"/>
                </a:lnTo>
                <a:lnTo>
                  <a:pt x="54102" y="41401"/>
                </a:lnTo>
                <a:lnTo>
                  <a:pt x="54102" y="35941"/>
                </a:lnTo>
                <a:lnTo>
                  <a:pt x="54102" y="28701"/>
                </a:lnTo>
                <a:lnTo>
                  <a:pt x="52324" y="23113"/>
                </a:lnTo>
                <a:lnTo>
                  <a:pt x="48768" y="19304"/>
                </a:lnTo>
                <a:lnTo>
                  <a:pt x="45212" y="15494"/>
                </a:lnTo>
                <a:lnTo>
                  <a:pt x="40640" y="13588"/>
                </a:lnTo>
                <a:lnTo>
                  <a:pt x="35052" y="13588"/>
                </a:lnTo>
                <a:lnTo>
                  <a:pt x="29972" y="13588"/>
                </a:lnTo>
                <a:lnTo>
                  <a:pt x="12446" y="31876"/>
                </a:lnTo>
                <a:lnTo>
                  <a:pt x="6604" y="31876"/>
                </a:lnTo>
                <a:lnTo>
                  <a:pt x="8255" y="25273"/>
                </a:lnTo>
                <a:lnTo>
                  <a:pt x="9652" y="18542"/>
                </a:lnTo>
                <a:lnTo>
                  <a:pt x="10541" y="11557"/>
                </a:lnTo>
                <a:lnTo>
                  <a:pt x="15113" y="7620"/>
                </a:lnTo>
                <a:lnTo>
                  <a:pt x="19685" y="4825"/>
                </a:lnTo>
                <a:lnTo>
                  <a:pt x="24384" y="2921"/>
                </a:lnTo>
                <a:lnTo>
                  <a:pt x="29083" y="1016"/>
                </a:lnTo>
                <a:lnTo>
                  <a:pt x="33782" y="0"/>
                </a:lnTo>
                <a:lnTo>
                  <a:pt x="3848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45780" y="3112007"/>
            <a:ext cx="693420" cy="20904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71001" y="3244976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4">
                <a:moveTo>
                  <a:pt x="4952" y="1650"/>
                </a:moveTo>
                <a:lnTo>
                  <a:pt x="3555" y="7620"/>
                </a:lnTo>
                <a:lnTo>
                  <a:pt x="1904" y="13335"/>
                </a:lnTo>
                <a:lnTo>
                  <a:pt x="0" y="18923"/>
                </a:lnTo>
                <a:lnTo>
                  <a:pt x="1650" y="20574"/>
                </a:lnTo>
                <a:lnTo>
                  <a:pt x="26011" y="19984"/>
                </a:lnTo>
                <a:lnTo>
                  <a:pt x="55648" y="19938"/>
                </a:lnTo>
                <a:lnTo>
                  <a:pt x="57023" y="14097"/>
                </a:lnTo>
                <a:lnTo>
                  <a:pt x="59054" y="7874"/>
                </a:lnTo>
                <a:lnTo>
                  <a:pt x="61491" y="1905"/>
                </a:lnTo>
                <a:lnTo>
                  <a:pt x="23622" y="1905"/>
                </a:lnTo>
                <a:lnTo>
                  <a:pt x="4952" y="1650"/>
                </a:lnTo>
                <a:close/>
              </a:path>
              <a:path w="61595" h="20954">
                <a:moveTo>
                  <a:pt x="55648" y="19938"/>
                </a:moveTo>
                <a:lnTo>
                  <a:pt x="37973" y="19938"/>
                </a:lnTo>
                <a:lnTo>
                  <a:pt x="55499" y="20574"/>
                </a:lnTo>
                <a:lnTo>
                  <a:pt x="55648" y="19938"/>
                </a:lnTo>
                <a:close/>
              </a:path>
              <a:path w="61595" h="20954">
                <a:moveTo>
                  <a:pt x="60071" y="0"/>
                </a:moveTo>
                <a:lnTo>
                  <a:pt x="53117" y="833"/>
                </a:lnTo>
                <a:lnTo>
                  <a:pt x="45593" y="1428"/>
                </a:lnTo>
                <a:lnTo>
                  <a:pt x="37496" y="1785"/>
                </a:lnTo>
                <a:lnTo>
                  <a:pt x="28828" y="1905"/>
                </a:lnTo>
                <a:lnTo>
                  <a:pt x="61491" y="1905"/>
                </a:lnTo>
                <a:lnTo>
                  <a:pt x="61595" y="1650"/>
                </a:lnTo>
                <a:lnTo>
                  <a:pt x="60071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71001" y="3244976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4">
                <a:moveTo>
                  <a:pt x="60071" y="0"/>
                </a:moveTo>
                <a:lnTo>
                  <a:pt x="61595" y="1650"/>
                </a:lnTo>
                <a:lnTo>
                  <a:pt x="59054" y="7874"/>
                </a:lnTo>
                <a:lnTo>
                  <a:pt x="57023" y="14097"/>
                </a:lnTo>
                <a:lnTo>
                  <a:pt x="55499" y="20574"/>
                </a:lnTo>
                <a:lnTo>
                  <a:pt x="45974" y="20193"/>
                </a:lnTo>
                <a:lnTo>
                  <a:pt x="37973" y="19938"/>
                </a:lnTo>
                <a:lnTo>
                  <a:pt x="31369" y="19938"/>
                </a:lnTo>
                <a:lnTo>
                  <a:pt x="26011" y="19984"/>
                </a:lnTo>
                <a:lnTo>
                  <a:pt x="19272" y="20113"/>
                </a:lnTo>
                <a:lnTo>
                  <a:pt x="11152" y="20314"/>
                </a:lnTo>
                <a:lnTo>
                  <a:pt x="1650" y="20574"/>
                </a:lnTo>
                <a:lnTo>
                  <a:pt x="0" y="18923"/>
                </a:lnTo>
                <a:lnTo>
                  <a:pt x="1904" y="13335"/>
                </a:lnTo>
                <a:lnTo>
                  <a:pt x="3555" y="7620"/>
                </a:lnTo>
                <a:lnTo>
                  <a:pt x="4952" y="1650"/>
                </a:lnTo>
                <a:lnTo>
                  <a:pt x="15621" y="1777"/>
                </a:lnTo>
                <a:lnTo>
                  <a:pt x="23622" y="1905"/>
                </a:lnTo>
                <a:lnTo>
                  <a:pt x="28828" y="1905"/>
                </a:lnTo>
                <a:lnTo>
                  <a:pt x="37496" y="1785"/>
                </a:lnTo>
                <a:lnTo>
                  <a:pt x="45593" y="1428"/>
                </a:lnTo>
                <a:lnTo>
                  <a:pt x="53117" y="833"/>
                </a:lnTo>
                <a:lnTo>
                  <a:pt x="60071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28531" y="3112007"/>
            <a:ext cx="1522476" cy="2103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72555" y="3902964"/>
            <a:ext cx="166115" cy="167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82715" y="3918203"/>
            <a:ext cx="154940" cy="1549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63640" y="3858767"/>
            <a:ext cx="2177795" cy="2593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38388" y="3843528"/>
            <a:ext cx="167640" cy="1470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04504" y="3864864"/>
            <a:ext cx="257555" cy="2423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18981" y="3885184"/>
            <a:ext cx="236854" cy="221615"/>
          </a:xfrm>
          <a:custGeom>
            <a:avLst/>
            <a:gdLst/>
            <a:ahLst/>
            <a:cxnLst/>
            <a:rect l="l" t="t" r="r" b="b"/>
            <a:pathLst>
              <a:path w="236854" h="221614">
                <a:moveTo>
                  <a:pt x="34417" y="172847"/>
                </a:moveTo>
                <a:lnTo>
                  <a:pt x="10922" y="172847"/>
                </a:lnTo>
                <a:lnTo>
                  <a:pt x="13208" y="173990"/>
                </a:lnTo>
                <a:lnTo>
                  <a:pt x="15367" y="176276"/>
                </a:lnTo>
                <a:lnTo>
                  <a:pt x="17399" y="178562"/>
                </a:lnTo>
                <a:lnTo>
                  <a:pt x="18415" y="181483"/>
                </a:lnTo>
                <a:lnTo>
                  <a:pt x="18415" y="185166"/>
                </a:lnTo>
                <a:lnTo>
                  <a:pt x="17462" y="192216"/>
                </a:lnTo>
                <a:lnTo>
                  <a:pt x="14605" y="199469"/>
                </a:lnTo>
                <a:lnTo>
                  <a:pt x="9842" y="206936"/>
                </a:lnTo>
                <a:lnTo>
                  <a:pt x="3175" y="214630"/>
                </a:lnTo>
                <a:lnTo>
                  <a:pt x="8509" y="221234"/>
                </a:lnTo>
                <a:lnTo>
                  <a:pt x="19843" y="209752"/>
                </a:lnTo>
                <a:lnTo>
                  <a:pt x="27940" y="198151"/>
                </a:lnTo>
                <a:lnTo>
                  <a:pt x="32797" y="186408"/>
                </a:lnTo>
                <a:lnTo>
                  <a:pt x="34417" y="174498"/>
                </a:lnTo>
                <a:lnTo>
                  <a:pt x="34417" y="172847"/>
                </a:lnTo>
                <a:close/>
              </a:path>
              <a:path w="236854" h="221614">
                <a:moveTo>
                  <a:pt x="14732" y="148336"/>
                </a:moveTo>
                <a:lnTo>
                  <a:pt x="11390" y="153924"/>
                </a:lnTo>
                <a:lnTo>
                  <a:pt x="7889" y="159115"/>
                </a:lnTo>
                <a:lnTo>
                  <a:pt x="4069" y="164177"/>
                </a:lnTo>
                <a:lnTo>
                  <a:pt x="0" y="169037"/>
                </a:lnTo>
                <a:lnTo>
                  <a:pt x="3937" y="173736"/>
                </a:lnTo>
                <a:lnTo>
                  <a:pt x="5842" y="173101"/>
                </a:lnTo>
                <a:lnTo>
                  <a:pt x="7366" y="172847"/>
                </a:lnTo>
                <a:lnTo>
                  <a:pt x="34417" y="172847"/>
                </a:lnTo>
                <a:lnTo>
                  <a:pt x="34417" y="168783"/>
                </a:lnTo>
                <a:lnTo>
                  <a:pt x="32766" y="163449"/>
                </a:lnTo>
                <a:lnTo>
                  <a:pt x="29210" y="158623"/>
                </a:lnTo>
                <a:lnTo>
                  <a:pt x="25653" y="153924"/>
                </a:lnTo>
                <a:lnTo>
                  <a:pt x="20827" y="150368"/>
                </a:lnTo>
                <a:lnTo>
                  <a:pt x="14732" y="148336"/>
                </a:lnTo>
                <a:close/>
              </a:path>
              <a:path w="236854" h="221614">
                <a:moveTo>
                  <a:pt x="145669" y="142494"/>
                </a:moveTo>
                <a:lnTo>
                  <a:pt x="138302" y="142494"/>
                </a:lnTo>
                <a:lnTo>
                  <a:pt x="137612" y="150328"/>
                </a:lnTo>
                <a:lnTo>
                  <a:pt x="136670" y="158107"/>
                </a:lnTo>
                <a:lnTo>
                  <a:pt x="135516" y="165568"/>
                </a:lnTo>
                <a:lnTo>
                  <a:pt x="134112" y="172974"/>
                </a:lnTo>
                <a:lnTo>
                  <a:pt x="142212" y="176067"/>
                </a:lnTo>
                <a:lnTo>
                  <a:pt x="149764" y="178292"/>
                </a:lnTo>
                <a:lnTo>
                  <a:pt x="156793" y="179635"/>
                </a:lnTo>
                <a:lnTo>
                  <a:pt x="163322" y="180086"/>
                </a:lnTo>
                <a:lnTo>
                  <a:pt x="171469" y="179514"/>
                </a:lnTo>
                <a:lnTo>
                  <a:pt x="205311" y="165608"/>
                </a:lnTo>
                <a:lnTo>
                  <a:pt x="168401" y="165608"/>
                </a:lnTo>
                <a:lnTo>
                  <a:pt x="162560" y="163830"/>
                </a:lnTo>
                <a:lnTo>
                  <a:pt x="157734" y="160401"/>
                </a:lnTo>
                <a:lnTo>
                  <a:pt x="153035" y="156972"/>
                </a:lnTo>
                <a:lnTo>
                  <a:pt x="148971" y="151003"/>
                </a:lnTo>
                <a:lnTo>
                  <a:pt x="145669" y="142494"/>
                </a:lnTo>
                <a:close/>
              </a:path>
              <a:path w="236854" h="221614">
                <a:moveTo>
                  <a:pt x="219174" y="74041"/>
                </a:moveTo>
                <a:lnTo>
                  <a:pt x="157734" y="74041"/>
                </a:lnTo>
                <a:lnTo>
                  <a:pt x="165256" y="74400"/>
                </a:lnTo>
                <a:lnTo>
                  <a:pt x="172577" y="75485"/>
                </a:lnTo>
                <a:lnTo>
                  <a:pt x="206883" y="96774"/>
                </a:lnTo>
                <a:lnTo>
                  <a:pt x="213614" y="121920"/>
                </a:lnTo>
                <a:lnTo>
                  <a:pt x="213018" y="130180"/>
                </a:lnTo>
                <a:lnTo>
                  <a:pt x="192166" y="162274"/>
                </a:lnTo>
                <a:lnTo>
                  <a:pt x="175387" y="165608"/>
                </a:lnTo>
                <a:lnTo>
                  <a:pt x="205311" y="165608"/>
                </a:lnTo>
                <a:lnTo>
                  <a:pt x="229885" y="129921"/>
                </a:lnTo>
                <a:lnTo>
                  <a:pt x="232156" y="111633"/>
                </a:lnTo>
                <a:lnTo>
                  <a:pt x="230532" y="96273"/>
                </a:lnTo>
                <a:lnTo>
                  <a:pt x="225647" y="82962"/>
                </a:lnTo>
                <a:lnTo>
                  <a:pt x="219174" y="74041"/>
                </a:lnTo>
                <a:close/>
              </a:path>
              <a:path w="236854" h="221614">
                <a:moveTo>
                  <a:pt x="160400" y="0"/>
                </a:moveTo>
                <a:lnTo>
                  <a:pt x="156902" y="17831"/>
                </a:lnTo>
                <a:lnTo>
                  <a:pt x="152511" y="35687"/>
                </a:lnTo>
                <a:lnTo>
                  <a:pt x="147171" y="53736"/>
                </a:lnTo>
                <a:lnTo>
                  <a:pt x="141097" y="71374"/>
                </a:lnTo>
                <a:lnTo>
                  <a:pt x="143891" y="75184"/>
                </a:lnTo>
                <a:lnTo>
                  <a:pt x="149987" y="74422"/>
                </a:lnTo>
                <a:lnTo>
                  <a:pt x="154559" y="74041"/>
                </a:lnTo>
                <a:lnTo>
                  <a:pt x="219174" y="74041"/>
                </a:lnTo>
                <a:lnTo>
                  <a:pt x="217475" y="71699"/>
                </a:lnTo>
                <a:lnTo>
                  <a:pt x="173400" y="51536"/>
                </a:lnTo>
                <a:lnTo>
                  <a:pt x="160400" y="50800"/>
                </a:lnTo>
                <a:lnTo>
                  <a:pt x="162472" y="43201"/>
                </a:lnTo>
                <a:lnTo>
                  <a:pt x="164496" y="35639"/>
                </a:lnTo>
                <a:lnTo>
                  <a:pt x="166473" y="28100"/>
                </a:lnTo>
                <a:lnTo>
                  <a:pt x="168401" y="20574"/>
                </a:lnTo>
                <a:lnTo>
                  <a:pt x="226980" y="20574"/>
                </a:lnTo>
                <a:lnTo>
                  <a:pt x="229616" y="14986"/>
                </a:lnTo>
                <a:lnTo>
                  <a:pt x="233045" y="8382"/>
                </a:lnTo>
                <a:lnTo>
                  <a:pt x="236727" y="2032"/>
                </a:lnTo>
                <a:lnTo>
                  <a:pt x="236212" y="1397"/>
                </a:lnTo>
                <a:lnTo>
                  <a:pt x="201929" y="1397"/>
                </a:lnTo>
                <a:lnTo>
                  <a:pt x="191904" y="1303"/>
                </a:lnTo>
                <a:lnTo>
                  <a:pt x="181641" y="1031"/>
                </a:lnTo>
                <a:lnTo>
                  <a:pt x="171140" y="593"/>
                </a:lnTo>
                <a:lnTo>
                  <a:pt x="160400" y="0"/>
                </a:lnTo>
                <a:close/>
              </a:path>
              <a:path w="236854" h="221614">
                <a:moveTo>
                  <a:pt x="226980" y="20574"/>
                </a:moveTo>
                <a:lnTo>
                  <a:pt x="182499" y="20574"/>
                </a:lnTo>
                <a:lnTo>
                  <a:pt x="192615" y="20645"/>
                </a:lnTo>
                <a:lnTo>
                  <a:pt x="203326" y="20859"/>
                </a:lnTo>
                <a:lnTo>
                  <a:pt x="214610" y="21216"/>
                </a:lnTo>
                <a:lnTo>
                  <a:pt x="226441" y="21717"/>
                </a:lnTo>
                <a:lnTo>
                  <a:pt x="226980" y="20574"/>
                </a:lnTo>
                <a:close/>
              </a:path>
              <a:path w="236854" h="221614">
                <a:moveTo>
                  <a:pt x="235076" y="0"/>
                </a:moveTo>
                <a:lnTo>
                  <a:pt x="226879" y="593"/>
                </a:lnTo>
                <a:lnTo>
                  <a:pt x="218646" y="1031"/>
                </a:lnTo>
                <a:lnTo>
                  <a:pt x="210341" y="1303"/>
                </a:lnTo>
                <a:lnTo>
                  <a:pt x="201929" y="1397"/>
                </a:lnTo>
                <a:lnTo>
                  <a:pt x="236212" y="1397"/>
                </a:lnTo>
                <a:lnTo>
                  <a:pt x="235076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18981" y="4033520"/>
            <a:ext cx="34925" cy="73025"/>
          </a:xfrm>
          <a:custGeom>
            <a:avLst/>
            <a:gdLst/>
            <a:ahLst/>
            <a:cxnLst/>
            <a:rect l="l" t="t" r="r" b="b"/>
            <a:pathLst>
              <a:path w="34925" h="73025">
                <a:moveTo>
                  <a:pt x="14732" y="0"/>
                </a:moveTo>
                <a:lnTo>
                  <a:pt x="34417" y="20446"/>
                </a:lnTo>
                <a:lnTo>
                  <a:pt x="34417" y="26161"/>
                </a:lnTo>
                <a:lnTo>
                  <a:pt x="32797" y="38072"/>
                </a:lnTo>
                <a:lnTo>
                  <a:pt x="27940" y="49815"/>
                </a:lnTo>
                <a:lnTo>
                  <a:pt x="19843" y="61416"/>
                </a:lnTo>
                <a:lnTo>
                  <a:pt x="8509" y="72897"/>
                </a:lnTo>
                <a:lnTo>
                  <a:pt x="3175" y="66293"/>
                </a:lnTo>
                <a:lnTo>
                  <a:pt x="9842" y="58600"/>
                </a:lnTo>
                <a:lnTo>
                  <a:pt x="14605" y="51133"/>
                </a:lnTo>
                <a:lnTo>
                  <a:pt x="17462" y="43880"/>
                </a:lnTo>
                <a:lnTo>
                  <a:pt x="18415" y="36829"/>
                </a:lnTo>
                <a:lnTo>
                  <a:pt x="18415" y="33146"/>
                </a:lnTo>
                <a:lnTo>
                  <a:pt x="17399" y="30225"/>
                </a:lnTo>
                <a:lnTo>
                  <a:pt x="15367" y="27939"/>
                </a:lnTo>
                <a:lnTo>
                  <a:pt x="13208" y="25653"/>
                </a:lnTo>
                <a:lnTo>
                  <a:pt x="10922" y="24510"/>
                </a:lnTo>
                <a:lnTo>
                  <a:pt x="8382" y="24510"/>
                </a:lnTo>
                <a:lnTo>
                  <a:pt x="7366" y="24510"/>
                </a:lnTo>
                <a:lnTo>
                  <a:pt x="5842" y="24764"/>
                </a:lnTo>
                <a:lnTo>
                  <a:pt x="3937" y="25399"/>
                </a:lnTo>
                <a:lnTo>
                  <a:pt x="0" y="20700"/>
                </a:lnTo>
                <a:lnTo>
                  <a:pt x="4069" y="15841"/>
                </a:lnTo>
                <a:lnTo>
                  <a:pt x="7889" y="10779"/>
                </a:lnTo>
                <a:lnTo>
                  <a:pt x="11447" y="5502"/>
                </a:lnTo>
                <a:lnTo>
                  <a:pt x="147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53093" y="3885184"/>
            <a:ext cx="102870" cy="180340"/>
          </a:xfrm>
          <a:custGeom>
            <a:avLst/>
            <a:gdLst/>
            <a:ahLst/>
            <a:cxnLst/>
            <a:rect l="l" t="t" r="r" b="b"/>
            <a:pathLst>
              <a:path w="102870" h="180339">
                <a:moveTo>
                  <a:pt x="26288" y="0"/>
                </a:moveTo>
                <a:lnTo>
                  <a:pt x="37028" y="593"/>
                </a:lnTo>
                <a:lnTo>
                  <a:pt x="47529" y="1031"/>
                </a:lnTo>
                <a:lnTo>
                  <a:pt x="57792" y="1303"/>
                </a:lnTo>
                <a:lnTo>
                  <a:pt x="67817" y="1397"/>
                </a:lnTo>
                <a:lnTo>
                  <a:pt x="76229" y="1303"/>
                </a:lnTo>
                <a:lnTo>
                  <a:pt x="84534" y="1031"/>
                </a:lnTo>
                <a:lnTo>
                  <a:pt x="92767" y="593"/>
                </a:lnTo>
                <a:lnTo>
                  <a:pt x="100964" y="0"/>
                </a:lnTo>
                <a:lnTo>
                  <a:pt x="102615" y="2032"/>
                </a:lnTo>
                <a:lnTo>
                  <a:pt x="98932" y="8382"/>
                </a:lnTo>
                <a:lnTo>
                  <a:pt x="95503" y="14986"/>
                </a:lnTo>
                <a:lnTo>
                  <a:pt x="92328" y="21717"/>
                </a:lnTo>
                <a:lnTo>
                  <a:pt x="80498" y="21216"/>
                </a:lnTo>
                <a:lnTo>
                  <a:pt x="69214" y="20859"/>
                </a:lnTo>
                <a:lnTo>
                  <a:pt x="58503" y="20645"/>
                </a:lnTo>
                <a:lnTo>
                  <a:pt x="48386" y="20574"/>
                </a:lnTo>
                <a:lnTo>
                  <a:pt x="34289" y="20574"/>
                </a:lnTo>
                <a:lnTo>
                  <a:pt x="32361" y="28100"/>
                </a:lnTo>
                <a:lnTo>
                  <a:pt x="30384" y="35639"/>
                </a:lnTo>
                <a:lnTo>
                  <a:pt x="28360" y="43201"/>
                </a:lnTo>
                <a:lnTo>
                  <a:pt x="26288" y="50800"/>
                </a:lnTo>
                <a:lnTo>
                  <a:pt x="39288" y="51536"/>
                </a:lnTo>
                <a:lnTo>
                  <a:pt x="83363" y="71699"/>
                </a:lnTo>
                <a:lnTo>
                  <a:pt x="98044" y="111633"/>
                </a:lnTo>
                <a:lnTo>
                  <a:pt x="97474" y="121015"/>
                </a:lnTo>
                <a:lnTo>
                  <a:pt x="77866" y="160194"/>
                </a:lnTo>
                <a:lnTo>
                  <a:pt x="37357" y="179514"/>
                </a:lnTo>
                <a:lnTo>
                  <a:pt x="29209" y="180086"/>
                </a:lnTo>
                <a:lnTo>
                  <a:pt x="22681" y="179635"/>
                </a:lnTo>
                <a:lnTo>
                  <a:pt x="15652" y="178292"/>
                </a:lnTo>
                <a:lnTo>
                  <a:pt x="8100" y="176067"/>
                </a:lnTo>
                <a:lnTo>
                  <a:pt x="0" y="172974"/>
                </a:lnTo>
                <a:lnTo>
                  <a:pt x="1404" y="165568"/>
                </a:lnTo>
                <a:lnTo>
                  <a:pt x="2571" y="158019"/>
                </a:lnTo>
                <a:lnTo>
                  <a:pt x="3500" y="150328"/>
                </a:lnTo>
                <a:lnTo>
                  <a:pt x="4190" y="142494"/>
                </a:lnTo>
                <a:lnTo>
                  <a:pt x="11556" y="142494"/>
                </a:lnTo>
                <a:lnTo>
                  <a:pt x="34289" y="165608"/>
                </a:lnTo>
                <a:lnTo>
                  <a:pt x="41275" y="165608"/>
                </a:lnTo>
                <a:lnTo>
                  <a:pt x="74144" y="145369"/>
                </a:lnTo>
                <a:lnTo>
                  <a:pt x="79501" y="121920"/>
                </a:lnTo>
                <a:lnTo>
                  <a:pt x="79093" y="115062"/>
                </a:lnTo>
                <a:lnTo>
                  <a:pt x="52450" y="79883"/>
                </a:lnTo>
                <a:lnTo>
                  <a:pt x="23622" y="74041"/>
                </a:lnTo>
                <a:lnTo>
                  <a:pt x="20447" y="74041"/>
                </a:lnTo>
                <a:lnTo>
                  <a:pt x="15875" y="74422"/>
                </a:lnTo>
                <a:lnTo>
                  <a:pt x="9778" y="75184"/>
                </a:lnTo>
                <a:lnTo>
                  <a:pt x="6984" y="71374"/>
                </a:lnTo>
                <a:lnTo>
                  <a:pt x="13126" y="53542"/>
                </a:lnTo>
                <a:lnTo>
                  <a:pt x="18399" y="35687"/>
                </a:lnTo>
                <a:lnTo>
                  <a:pt x="22790" y="17831"/>
                </a:lnTo>
                <a:lnTo>
                  <a:pt x="26288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55964" y="3843528"/>
            <a:ext cx="163068" cy="14706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17507" y="3861815"/>
            <a:ext cx="259079" cy="2453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31985" y="3881501"/>
            <a:ext cx="238760" cy="225425"/>
          </a:xfrm>
          <a:custGeom>
            <a:avLst/>
            <a:gdLst/>
            <a:ahLst/>
            <a:cxnLst/>
            <a:rect l="l" t="t" r="r" b="b"/>
            <a:pathLst>
              <a:path w="238759" h="225425">
                <a:moveTo>
                  <a:pt x="34417" y="176530"/>
                </a:moveTo>
                <a:lnTo>
                  <a:pt x="10922" y="176530"/>
                </a:lnTo>
                <a:lnTo>
                  <a:pt x="13208" y="177673"/>
                </a:lnTo>
                <a:lnTo>
                  <a:pt x="15367" y="179959"/>
                </a:lnTo>
                <a:lnTo>
                  <a:pt x="17399" y="182244"/>
                </a:lnTo>
                <a:lnTo>
                  <a:pt x="18415" y="185166"/>
                </a:lnTo>
                <a:lnTo>
                  <a:pt x="18415" y="188849"/>
                </a:lnTo>
                <a:lnTo>
                  <a:pt x="17462" y="195899"/>
                </a:lnTo>
                <a:lnTo>
                  <a:pt x="14605" y="203152"/>
                </a:lnTo>
                <a:lnTo>
                  <a:pt x="9842" y="210619"/>
                </a:lnTo>
                <a:lnTo>
                  <a:pt x="3175" y="218312"/>
                </a:lnTo>
                <a:lnTo>
                  <a:pt x="8509" y="224917"/>
                </a:lnTo>
                <a:lnTo>
                  <a:pt x="19843" y="213435"/>
                </a:lnTo>
                <a:lnTo>
                  <a:pt x="27940" y="201834"/>
                </a:lnTo>
                <a:lnTo>
                  <a:pt x="32797" y="190091"/>
                </a:lnTo>
                <a:lnTo>
                  <a:pt x="34417" y="178181"/>
                </a:lnTo>
                <a:lnTo>
                  <a:pt x="34417" y="176530"/>
                </a:lnTo>
                <a:close/>
              </a:path>
              <a:path w="238759" h="225425">
                <a:moveTo>
                  <a:pt x="14732" y="152019"/>
                </a:moveTo>
                <a:lnTo>
                  <a:pt x="11390" y="157606"/>
                </a:lnTo>
                <a:lnTo>
                  <a:pt x="7889" y="162798"/>
                </a:lnTo>
                <a:lnTo>
                  <a:pt x="4069" y="167860"/>
                </a:lnTo>
                <a:lnTo>
                  <a:pt x="0" y="172719"/>
                </a:lnTo>
                <a:lnTo>
                  <a:pt x="3937" y="177419"/>
                </a:lnTo>
                <a:lnTo>
                  <a:pt x="5842" y="176784"/>
                </a:lnTo>
                <a:lnTo>
                  <a:pt x="7366" y="176530"/>
                </a:lnTo>
                <a:lnTo>
                  <a:pt x="34417" y="176530"/>
                </a:lnTo>
                <a:lnTo>
                  <a:pt x="34417" y="172466"/>
                </a:lnTo>
                <a:lnTo>
                  <a:pt x="32766" y="167131"/>
                </a:lnTo>
                <a:lnTo>
                  <a:pt x="29210" y="162306"/>
                </a:lnTo>
                <a:lnTo>
                  <a:pt x="25654" y="157606"/>
                </a:lnTo>
                <a:lnTo>
                  <a:pt x="20828" y="154050"/>
                </a:lnTo>
                <a:lnTo>
                  <a:pt x="14732" y="152019"/>
                </a:lnTo>
                <a:close/>
              </a:path>
              <a:path w="238759" h="225425">
                <a:moveTo>
                  <a:pt x="223900" y="0"/>
                </a:moveTo>
                <a:lnTo>
                  <a:pt x="178387" y="20462"/>
                </a:lnTo>
                <a:lnTo>
                  <a:pt x="147066" y="50165"/>
                </a:lnTo>
                <a:lnTo>
                  <a:pt x="127063" y="98974"/>
                </a:lnTo>
                <a:lnTo>
                  <a:pt x="125730" y="116712"/>
                </a:lnTo>
                <a:lnTo>
                  <a:pt x="126728" y="131500"/>
                </a:lnTo>
                <a:lnTo>
                  <a:pt x="150062" y="173696"/>
                </a:lnTo>
                <a:lnTo>
                  <a:pt x="181102" y="183769"/>
                </a:lnTo>
                <a:lnTo>
                  <a:pt x="193980" y="182481"/>
                </a:lnTo>
                <a:lnTo>
                  <a:pt x="205359" y="178609"/>
                </a:lnTo>
                <a:lnTo>
                  <a:pt x="213365" y="173355"/>
                </a:lnTo>
                <a:lnTo>
                  <a:pt x="186817" y="173355"/>
                </a:lnTo>
                <a:lnTo>
                  <a:pt x="180532" y="172589"/>
                </a:lnTo>
                <a:lnTo>
                  <a:pt x="154543" y="142144"/>
                </a:lnTo>
                <a:lnTo>
                  <a:pt x="151384" y="117856"/>
                </a:lnTo>
                <a:lnTo>
                  <a:pt x="151384" y="110236"/>
                </a:lnTo>
                <a:lnTo>
                  <a:pt x="170648" y="84200"/>
                </a:lnTo>
                <a:lnTo>
                  <a:pt x="154305" y="84200"/>
                </a:lnTo>
                <a:lnTo>
                  <a:pt x="175958" y="43148"/>
                </a:lnTo>
                <a:lnTo>
                  <a:pt x="215767" y="14860"/>
                </a:lnTo>
                <a:lnTo>
                  <a:pt x="226822" y="9906"/>
                </a:lnTo>
                <a:lnTo>
                  <a:pt x="223900" y="0"/>
                </a:lnTo>
                <a:close/>
              </a:path>
              <a:path w="238759" h="225425">
                <a:moveTo>
                  <a:pt x="227878" y="82042"/>
                </a:moveTo>
                <a:lnTo>
                  <a:pt x="189992" y="82042"/>
                </a:lnTo>
                <a:lnTo>
                  <a:pt x="196342" y="84581"/>
                </a:lnTo>
                <a:lnTo>
                  <a:pt x="201803" y="89407"/>
                </a:lnTo>
                <a:lnTo>
                  <a:pt x="207264" y="94361"/>
                </a:lnTo>
                <a:lnTo>
                  <a:pt x="211200" y="100965"/>
                </a:lnTo>
                <a:lnTo>
                  <a:pt x="213614" y="109219"/>
                </a:lnTo>
                <a:lnTo>
                  <a:pt x="216154" y="117475"/>
                </a:lnTo>
                <a:lnTo>
                  <a:pt x="217297" y="124332"/>
                </a:lnTo>
                <a:lnTo>
                  <a:pt x="217201" y="131500"/>
                </a:lnTo>
                <a:lnTo>
                  <a:pt x="216818" y="138364"/>
                </a:lnTo>
                <a:lnTo>
                  <a:pt x="193869" y="172547"/>
                </a:lnTo>
                <a:lnTo>
                  <a:pt x="186817" y="173355"/>
                </a:lnTo>
                <a:lnTo>
                  <a:pt x="213365" y="173355"/>
                </a:lnTo>
                <a:lnTo>
                  <a:pt x="234950" y="141462"/>
                </a:lnTo>
                <a:lnTo>
                  <a:pt x="238760" y="117856"/>
                </a:lnTo>
                <a:lnTo>
                  <a:pt x="237928" y="106209"/>
                </a:lnTo>
                <a:lnTo>
                  <a:pt x="235442" y="95837"/>
                </a:lnTo>
                <a:lnTo>
                  <a:pt x="231312" y="86727"/>
                </a:lnTo>
                <a:lnTo>
                  <a:pt x="227878" y="82042"/>
                </a:lnTo>
                <a:close/>
              </a:path>
              <a:path w="238759" h="225425">
                <a:moveTo>
                  <a:pt x="191897" y="64516"/>
                </a:moveTo>
                <a:lnTo>
                  <a:pt x="186944" y="64516"/>
                </a:lnTo>
                <a:lnTo>
                  <a:pt x="182596" y="65418"/>
                </a:lnTo>
                <a:lnTo>
                  <a:pt x="154305" y="84200"/>
                </a:lnTo>
                <a:lnTo>
                  <a:pt x="170648" y="84200"/>
                </a:lnTo>
                <a:lnTo>
                  <a:pt x="171450" y="83693"/>
                </a:lnTo>
                <a:lnTo>
                  <a:pt x="177038" y="82042"/>
                </a:lnTo>
                <a:lnTo>
                  <a:pt x="227878" y="82042"/>
                </a:lnTo>
                <a:lnTo>
                  <a:pt x="225552" y="78867"/>
                </a:lnTo>
                <a:lnTo>
                  <a:pt x="218578" y="72606"/>
                </a:lnTo>
                <a:lnTo>
                  <a:pt x="210629" y="68119"/>
                </a:lnTo>
                <a:lnTo>
                  <a:pt x="201727" y="65418"/>
                </a:lnTo>
                <a:lnTo>
                  <a:pt x="191897" y="64516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31985" y="4033520"/>
            <a:ext cx="34925" cy="73025"/>
          </a:xfrm>
          <a:custGeom>
            <a:avLst/>
            <a:gdLst/>
            <a:ahLst/>
            <a:cxnLst/>
            <a:rect l="l" t="t" r="r" b="b"/>
            <a:pathLst>
              <a:path w="34925" h="73025">
                <a:moveTo>
                  <a:pt x="14732" y="0"/>
                </a:moveTo>
                <a:lnTo>
                  <a:pt x="34417" y="20446"/>
                </a:lnTo>
                <a:lnTo>
                  <a:pt x="34417" y="26161"/>
                </a:lnTo>
                <a:lnTo>
                  <a:pt x="32797" y="38072"/>
                </a:lnTo>
                <a:lnTo>
                  <a:pt x="27940" y="49815"/>
                </a:lnTo>
                <a:lnTo>
                  <a:pt x="19843" y="61416"/>
                </a:lnTo>
                <a:lnTo>
                  <a:pt x="8509" y="72897"/>
                </a:lnTo>
                <a:lnTo>
                  <a:pt x="3175" y="66293"/>
                </a:lnTo>
                <a:lnTo>
                  <a:pt x="9842" y="58600"/>
                </a:lnTo>
                <a:lnTo>
                  <a:pt x="14605" y="51133"/>
                </a:lnTo>
                <a:lnTo>
                  <a:pt x="17462" y="43880"/>
                </a:lnTo>
                <a:lnTo>
                  <a:pt x="18415" y="36829"/>
                </a:lnTo>
                <a:lnTo>
                  <a:pt x="18415" y="33146"/>
                </a:lnTo>
                <a:lnTo>
                  <a:pt x="17399" y="30225"/>
                </a:lnTo>
                <a:lnTo>
                  <a:pt x="15367" y="27939"/>
                </a:lnTo>
                <a:lnTo>
                  <a:pt x="13208" y="25653"/>
                </a:lnTo>
                <a:lnTo>
                  <a:pt x="10922" y="24510"/>
                </a:lnTo>
                <a:lnTo>
                  <a:pt x="8382" y="24510"/>
                </a:lnTo>
                <a:lnTo>
                  <a:pt x="7366" y="24510"/>
                </a:lnTo>
                <a:lnTo>
                  <a:pt x="5842" y="24764"/>
                </a:lnTo>
                <a:lnTo>
                  <a:pt x="3937" y="25399"/>
                </a:lnTo>
                <a:lnTo>
                  <a:pt x="0" y="20700"/>
                </a:lnTo>
                <a:lnTo>
                  <a:pt x="4069" y="15841"/>
                </a:lnTo>
                <a:lnTo>
                  <a:pt x="7889" y="10779"/>
                </a:lnTo>
                <a:lnTo>
                  <a:pt x="11447" y="5502"/>
                </a:lnTo>
                <a:lnTo>
                  <a:pt x="1473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83369" y="3963542"/>
            <a:ext cx="66040" cy="91440"/>
          </a:xfrm>
          <a:custGeom>
            <a:avLst/>
            <a:gdLst/>
            <a:ahLst/>
            <a:cxnLst/>
            <a:rect l="l" t="t" r="r" b="b"/>
            <a:pathLst>
              <a:path w="66040" h="91439">
                <a:moveTo>
                  <a:pt x="31369" y="0"/>
                </a:moveTo>
                <a:lnTo>
                  <a:pt x="25653" y="0"/>
                </a:lnTo>
                <a:lnTo>
                  <a:pt x="20065" y="1650"/>
                </a:lnTo>
                <a:lnTo>
                  <a:pt x="0" y="28193"/>
                </a:lnTo>
                <a:lnTo>
                  <a:pt x="0" y="35813"/>
                </a:lnTo>
                <a:lnTo>
                  <a:pt x="12700" y="78866"/>
                </a:lnTo>
                <a:lnTo>
                  <a:pt x="35432" y="91312"/>
                </a:lnTo>
                <a:lnTo>
                  <a:pt x="42485" y="90505"/>
                </a:lnTo>
                <a:lnTo>
                  <a:pt x="65434" y="56322"/>
                </a:lnTo>
                <a:lnTo>
                  <a:pt x="65912" y="47751"/>
                </a:lnTo>
                <a:lnTo>
                  <a:pt x="65912" y="42290"/>
                </a:lnTo>
                <a:lnTo>
                  <a:pt x="64770" y="35432"/>
                </a:lnTo>
                <a:lnTo>
                  <a:pt x="62229" y="27177"/>
                </a:lnTo>
                <a:lnTo>
                  <a:pt x="59816" y="18922"/>
                </a:lnTo>
                <a:lnTo>
                  <a:pt x="55879" y="12318"/>
                </a:lnTo>
                <a:lnTo>
                  <a:pt x="50419" y="7365"/>
                </a:lnTo>
                <a:lnTo>
                  <a:pt x="44957" y="2539"/>
                </a:lnTo>
                <a:lnTo>
                  <a:pt x="38607" y="0"/>
                </a:lnTo>
                <a:lnTo>
                  <a:pt x="31369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57716" y="3881501"/>
            <a:ext cx="113030" cy="184150"/>
          </a:xfrm>
          <a:custGeom>
            <a:avLst/>
            <a:gdLst/>
            <a:ahLst/>
            <a:cxnLst/>
            <a:rect l="l" t="t" r="r" b="b"/>
            <a:pathLst>
              <a:path w="113029" h="184150">
                <a:moveTo>
                  <a:pt x="98170" y="0"/>
                </a:moveTo>
                <a:lnTo>
                  <a:pt x="101091" y="9906"/>
                </a:lnTo>
                <a:lnTo>
                  <a:pt x="90037" y="14860"/>
                </a:lnTo>
                <a:lnTo>
                  <a:pt x="80089" y="20018"/>
                </a:lnTo>
                <a:lnTo>
                  <a:pt x="44656" y="49883"/>
                </a:lnTo>
                <a:lnTo>
                  <a:pt x="28575" y="84200"/>
                </a:lnTo>
                <a:lnTo>
                  <a:pt x="37191" y="77773"/>
                </a:lnTo>
                <a:lnTo>
                  <a:pt x="44164" y="72786"/>
                </a:lnTo>
                <a:lnTo>
                  <a:pt x="84899" y="68119"/>
                </a:lnTo>
                <a:lnTo>
                  <a:pt x="112198" y="106209"/>
                </a:lnTo>
                <a:lnTo>
                  <a:pt x="113029" y="117856"/>
                </a:lnTo>
                <a:lnTo>
                  <a:pt x="112077" y="129903"/>
                </a:lnTo>
                <a:lnTo>
                  <a:pt x="89483" y="172142"/>
                </a:lnTo>
                <a:lnTo>
                  <a:pt x="55372" y="183769"/>
                </a:lnTo>
                <a:lnTo>
                  <a:pt x="44057" y="182649"/>
                </a:lnTo>
                <a:lnTo>
                  <a:pt x="8947" y="156075"/>
                </a:lnTo>
                <a:lnTo>
                  <a:pt x="0" y="116712"/>
                </a:lnTo>
                <a:lnTo>
                  <a:pt x="1333" y="98974"/>
                </a:lnTo>
                <a:lnTo>
                  <a:pt x="21335" y="50165"/>
                </a:lnTo>
                <a:lnTo>
                  <a:pt x="52657" y="20462"/>
                </a:lnTo>
                <a:lnTo>
                  <a:pt x="73646" y="9070"/>
                </a:lnTo>
                <a:lnTo>
                  <a:pt x="98170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65919" y="3843528"/>
            <a:ext cx="163068" cy="14706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480804" y="3858767"/>
            <a:ext cx="903731" cy="2103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60591" y="4468367"/>
            <a:ext cx="2744723" cy="25958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72555" y="5259323"/>
            <a:ext cx="166115" cy="167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82715" y="5274564"/>
            <a:ext cx="154940" cy="1549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63640" y="5215128"/>
            <a:ext cx="3366516" cy="2606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90625" y="3478941"/>
            <a:ext cx="138684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15" dirty="0">
                <a:solidFill>
                  <a:srgbClr val="001F5F"/>
                </a:solidFill>
                <a:latin typeface="Calisto MT"/>
                <a:cs typeface="Calisto MT"/>
              </a:rPr>
              <a:t>Reserved</a:t>
            </a:r>
            <a:r>
              <a:rPr sz="1800" b="1" spc="-60" dirty="0">
                <a:solidFill>
                  <a:srgbClr val="001F5F"/>
                </a:solidFill>
                <a:latin typeface="Calisto MT"/>
                <a:cs typeface="Calisto MT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sto MT"/>
                <a:cs typeface="Calisto MT"/>
              </a:rPr>
              <a:t>area</a:t>
            </a:r>
            <a:endParaRPr sz="1800">
              <a:latin typeface="Calisto MT"/>
              <a:cs typeface="Calisto M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47472" y="1703832"/>
            <a:ext cx="5407152" cy="33604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3084" y="493776"/>
            <a:ext cx="2442971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8991" y="519683"/>
            <a:ext cx="2391156" cy="39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04740" y="543559"/>
            <a:ext cx="2373503" cy="379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8050" y="1430400"/>
          <a:ext cx="10681335" cy="3227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6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4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Room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#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Used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for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Size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Theater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Classroom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Banquet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Hall </a:t>
                      </a:r>
                      <a:r>
                        <a:rPr sz="1800" dirty="0">
                          <a:latin typeface="Calisto MT"/>
                          <a:cs typeface="Calisto MT"/>
                        </a:rPr>
                        <a:t>2 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(Hall 2A&amp;2B)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sto MT"/>
                          <a:cs typeface="Calisto MT"/>
                        </a:rPr>
                        <a:t>Opening</a:t>
                      </a:r>
                      <a:r>
                        <a:rPr sz="1800" spc="-4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spc="-25" dirty="0">
                          <a:latin typeface="Calisto MT"/>
                          <a:cs typeface="Calisto MT"/>
                        </a:rPr>
                        <a:t>ceremony,</a:t>
                      </a:r>
                      <a:endParaRPr sz="1800">
                        <a:latin typeface="Calisto MT"/>
                        <a:cs typeface="Calisto MT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keynote/oral</a:t>
                      </a:r>
                      <a:r>
                        <a:rPr sz="1800" spc="-2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sessions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latin typeface="Calisto MT"/>
                          <a:cs typeface="Calisto MT"/>
                        </a:rPr>
                        <a:t>15,000</a:t>
                      </a:r>
                      <a:r>
                        <a:rPr sz="1800" spc="-2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m</a:t>
                      </a:r>
                      <a:r>
                        <a:rPr sz="1800" spc="-7" baseline="25462" dirty="0">
                          <a:latin typeface="Calisto MT"/>
                          <a:cs typeface="Calisto MT"/>
                        </a:rPr>
                        <a:t>2</a:t>
                      </a:r>
                      <a:endParaRPr sz="1800" baseline="25462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latin typeface="Calisto MT"/>
                          <a:cs typeface="Calisto MT"/>
                        </a:rPr>
                        <a:t>12,000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5,800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9,000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sto MT"/>
                          <a:cs typeface="Calisto MT"/>
                        </a:rPr>
                        <a:t>Hall 4 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800" spc="-1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4A&amp;4B)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365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Exhibitions (80-120 booths)</a:t>
                      </a:r>
                      <a:r>
                        <a:rPr sz="1800" spc="-5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dirty="0">
                          <a:latin typeface="Calisto MT"/>
                          <a:cs typeface="Calisto MT"/>
                        </a:rPr>
                        <a:t>&amp;  </a:t>
                      </a:r>
                      <a:r>
                        <a:rPr sz="1800" spc="-15" dirty="0">
                          <a:latin typeface="Calisto MT"/>
                          <a:cs typeface="Calisto MT"/>
                        </a:rPr>
                        <a:t>Poster </a:t>
                      </a:r>
                      <a:r>
                        <a:rPr sz="1800" dirty="0">
                          <a:latin typeface="Calisto MT"/>
                          <a:cs typeface="Calisto MT"/>
                        </a:rPr>
                        <a:t>session</a:t>
                      </a:r>
                      <a:r>
                        <a:rPr sz="1800" spc="-4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dirty="0">
                          <a:latin typeface="Calisto MT"/>
                          <a:cs typeface="Calisto MT"/>
                        </a:rPr>
                        <a:t>1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7,500</a:t>
                      </a:r>
                      <a:r>
                        <a:rPr sz="1800" spc="-2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dirty="0">
                          <a:latin typeface="Calisto MT"/>
                          <a:cs typeface="Calisto MT"/>
                        </a:rPr>
                        <a:t>m</a:t>
                      </a:r>
                      <a:r>
                        <a:rPr sz="1800" baseline="25462" dirty="0">
                          <a:latin typeface="Calisto MT"/>
                          <a:cs typeface="Calisto MT"/>
                        </a:rPr>
                        <a:t>2</a:t>
                      </a:r>
                      <a:endParaRPr sz="1800" baseline="25462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6,000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2,900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4,500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Hall </a:t>
                      </a:r>
                      <a:r>
                        <a:rPr sz="1800" dirty="0">
                          <a:latin typeface="Calisto MT"/>
                          <a:cs typeface="Calisto MT"/>
                        </a:rPr>
                        <a:t>5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5" dirty="0">
                          <a:latin typeface="Calisto MT"/>
                          <a:cs typeface="Calisto MT"/>
                        </a:rPr>
                        <a:t>Poster </a:t>
                      </a:r>
                      <a:r>
                        <a:rPr sz="1800" dirty="0">
                          <a:latin typeface="Calisto MT"/>
                          <a:cs typeface="Calisto MT"/>
                        </a:rPr>
                        <a:t>session 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2, </a:t>
                      </a:r>
                      <a:r>
                        <a:rPr sz="1800" spc="-55" dirty="0">
                          <a:latin typeface="Calisto MT"/>
                          <a:cs typeface="Calisto MT"/>
                        </a:rPr>
                        <a:t>W&amp;T,</a:t>
                      </a:r>
                      <a:r>
                        <a:rPr sz="1800" spc="-5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and</a:t>
                      </a:r>
                      <a:endParaRPr sz="1800">
                        <a:latin typeface="Calisto MT"/>
                        <a:cs typeface="Calisto MT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Coffee breaks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3,000</a:t>
                      </a:r>
                      <a:r>
                        <a:rPr sz="1800" spc="-2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dirty="0">
                          <a:latin typeface="Calisto MT"/>
                          <a:cs typeface="Calisto MT"/>
                        </a:rPr>
                        <a:t>m</a:t>
                      </a:r>
                      <a:r>
                        <a:rPr sz="1800" baseline="25462" dirty="0">
                          <a:latin typeface="Calisto MT"/>
                          <a:cs typeface="Calisto MT"/>
                        </a:rPr>
                        <a:t>2</a:t>
                      </a:r>
                      <a:endParaRPr sz="1800" baseline="25462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2,200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1,100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1,700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pPr marL="97790" marR="4000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spc="-15" dirty="0">
                          <a:latin typeface="Calisto MT"/>
                          <a:cs typeface="Calisto MT"/>
                        </a:rPr>
                        <a:t>Rooms 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on 3</a:t>
                      </a:r>
                      <a:r>
                        <a:rPr sz="1800" spc="-7" baseline="25462" dirty="0">
                          <a:latin typeface="Calisto MT"/>
                          <a:cs typeface="Calisto MT"/>
                        </a:rPr>
                        <a:t>rd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, 5</a:t>
                      </a:r>
                      <a:r>
                        <a:rPr sz="1800" spc="-7" baseline="25462" dirty="0">
                          <a:latin typeface="Calisto MT"/>
                          <a:cs typeface="Calisto MT"/>
                        </a:rPr>
                        <a:t>th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, 6</a:t>
                      </a:r>
                      <a:r>
                        <a:rPr sz="1800" spc="-7" baseline="25462" dirty="0">
                          <a:latin typeface="Calisto MT"/>
                          <a:cs typeface="Calisto MT"/>
                        </a:rPr>
                        <a:t>th  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Floor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breakout </a:t>
                      </a:r>
                      <a:r>
                        <a:rPr sz="1800" dirty="0">
                          <a:latin typeface="Calisto MT"/>
                          <a:cs typeface="Calisto MT"/>
                        </a:rPr>
                        <a:t>sessions</a:t>
                      </a:r>
                      <a:r>
                        <a:rPr sz="1800" spc="-7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spc="-5" dirty="0">
                          <a:latin typeface="Calisto MT"/>
                          <a:cs typeface="Calisto MT"/>
                        </a:rPr>
                        <a:t>(W&amp;T)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spc="-5" dirty="0">
                          <a:latin typeface="Calisto MT"/>
                          <a:cs typeface="Calisto MT"/>
                        </a:rPr>
                        <a:t>90-1,847</a:t>
                      </a:r>
                      <a:r>
                        <a:rPr sz="1800" spc="-3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800" dirty="0">
                          <a:latin typeface="Calisto MT"/>
                          <a:cs typeface="Calisto MT"/>
                        </a:rPr>
                        <a:t>m</a:t>
                      </a:r>
                      <a:r>
                        <a:rPr sz="1800" baseline="25462" dirty="0">
                          <a:latin typeface="Calisto MT"/>
                          <a:cs typeface="Calisto MT"/>
                        </a:rPr>
                        <a:t>2</a:t>
                      </a:r>
                      <a:endParaRPr sz="1800" baseline="25462"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spc="-10" dirty="0">
                          <a:latin typeface="Calisto MT"/>
                          <a:cs typeface="Calisto MT"/>
                        </a:rPr>
                        <a:t>70-1200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spc="-10" dirty="0">
                          <a:latin typeface="Calisto MT"/>
                          <a:cs typeface="Calisto MT"/>
                        </a:rPr>
                        <a:t>40-600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spc="-10" dirty="0">
                          <a:latin typeface="Calisto MT"/>
                          <a:cs typeface="Calisto MT"/>
                        </a:rPr>
                        <a:t>72-960</a:t>
                      </a:r>
                      <a:endParaRPr sz="1800">
                        <a:latin typeface="Calisto MT"/>
                        <a:cs typeface="Calisto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763523" y="5041390"/>
            <a:ext cx="3467100" cy="1711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47304" y="4983478"/>
            <a:ext cx="3322320" cy="18013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4755" y="4983478"/>
            <a:ext cx="3464052" cy="1801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0323" y="493776"/>
            <a:ext cx="8494776" cy="556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32" y="519683"/>
            <a:ext cx="8442960" cy="498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1979" y="543559"/>
            <a:ext cx="8425561" cy="479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9468" y="1746376"/>
          <a:ext cx="11565255" cy="473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9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0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34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725">
                <a:tc gridSpan="6">
                  <a:txBody>
                    <a:bodyPr/>
                    <a:lstStyle/>
                    <a:p>
                      <a:pPr marL="37534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Proposed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ICCV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25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Agenda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&amp; Meeting</a:t>
                      </a:r>
                      <a:r>
                        <a:rPr sz="1600" b="1" spc="14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sto MT"/>
                          <a:cs typeface="Calisto MT"/>
                        </a:rPr>
                        <a:t>Spaces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B451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December</a:t>
                      </a:r>
                      <a:r>
                        <a:rPr sz="1600" spc="1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14-15,</a:t>
                      </a:r>
                      <a:endParaRPr sz="1600">
                        <a:latin typeface="Calisto MT"/>
                        <a:cs typeface="Calisto MT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December 20,</a:t>
                      </a:r>
                      <a:r>
                        <a:rPr sz="1600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2025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10-20 breakout sessions for </a:t>
                      </a:r>
                      <a:r>
                        <a:rPr sz="1600" spc="-15" dirty="0">
                          <a:latin typeface="Calisto MT"/>
                          <a:cs typeface="Calisto MT"/>
                        </a:rPr>
                        <a:t>Tutorials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&amp;</a:t>
                      </a:r>
                      <a:r>
                        <a:rPr sz="1600" spc="11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20" dirty="0">
                          <a:latin typeface="Calisto MT"/>
                          <a:cs typeface="Calisto MT"/>
                        </a:rPr>
                        <a:t>Workshops</a:t>
                      </a:r>
                      <a:endParaRPr sz="1600">
                        <a:latin typeface="Calisto MT"/>
                        <a:cs typeface="Calisto MT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listo MT"/>
                          <a:cs typeface="Calisto MT"/>
                        </a:rPr>
                        <a:t>(Multiple meeting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rooms in Hall 5 &amp; on </a:t>
                      </a:r>
                      <a:r>
                        <a:rPr sz="1600" dirty="0">
                          <a:latin typeface="Calisto MT"/>
                          <a:cs typeface="Calisto MT"/>
                        </a:rPr>
                        <a:t>3</a:t>
                      </a:r>
                      <a:r>
                        <a:rPr sz="1575" baseline="26455" dirty="0">
                          <a:latin typeface="Calisto MT"/>
                          <a:cs typeface="Calisto MT"/>
                        </a:rPr>
                        <a:t>rd</a:t>
                      </a:r>
                      <a:r>
                        <a:rPr sz="1600" dirty="0">
                          <a:latin typeface="Calisto MT"/>
                          <a:cs typeface="Calisto MT"/>
                        </a:rPr>
                        <a:t>, 5</a:t>
                      </a:r>
                      <a:r>
                        <a:rPr sz="1575" baseline="26455" dirty="0">
                          <a:latin typeface="Calisto MT"/>
                          <a:cs typeface="Calisto MT"/>
                        </a:rPr>
                        <a:t>th</a:t>
                      </a:r>
                      <a:r>
                        <a:rPr sz="1600" dirty="0">
                          <a:latin typeface="Calisto MT"/>
                          <a:cs typeface="Calisto MT"/>
                        </a:rPr>
                        <a:t>, 5</a:t>
                      </a:r>
                      <a:r>
                        <a:rPr sz="1575" baseline="26455" dirty="0">
                          <a:latin typeface="Calisto MT"/>
                          <a:cs typeface="Calisto MT"/>
                        </a:rPr>
                        <a:t>th</a:t>
                      </a:r>
                      <a:r>
                        <a:rPr sz="1575" spc="75" baseline="2645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dirty="0">
                          <a:latin typeface="Calisto MT"/>
                          <a:cs typeface="Calisto MT"/>
                        </a:rPr>
                        <a:t>floors)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 rowSpan="4">
                  <a:txBody>
                    <a:bodyPr/>
                    <a:lstStyle/>
                    <a:p>
                      <a:pPr marL="106680" marR="88900" indent="2692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December 16, 2025 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(Main Conference </a:t>
                      </a:r>
                      <a:r>
                        <a:rPr sz="1600" spc="-25" dirty="0">
                          <a:latin typeface="Calisto MT"/>
                          <a:cs typeface="Calisto MT"/>
                        </a:rPr>
                        <a:t>Day</a:t>
                      </a:r>
                      <a:r>
                        <a:rPr sz="1600" spc="5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1)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60096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Opening Ceremony &amp; </a:t>
                      </a:r>
                      <a:r>
                        <a:rPr sz="1600" spc="-30" dirty="0">
                          <a:latin typeface="Calisto MT"/>
                          <a:cs typeface="Calisto MT"/>
                        </a:rPr>
                        <a:t>Award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 (Hall</a:t>
                      </a:r>
                      <a:r>
                        <a:rPr sz="1600" spc="18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Oral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</a:t>
                      </a:r>
                      <a:r>
                        <a:rPr sz="1600" spc="2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1</a:t>
                      </a:r>
                      <a:endParaRPr sz="1600">
                        <a:latin typeface="Calisto MT"/>
                        <a:cs typeface="Calisto MT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2A)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Oral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</a:t>
                      </a:r>
                      <a:r>
                        <a:rPr sz="1600" spc="2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</a:t>
                      </a:r>
                      <a:endParaRPr sz="1600">
                        <a:latin typeface="Calisto MT"/>
                        <a:cs typeface="Calisto MT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2B)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15" dirty="0">
                          <a:latin typeface="Calisto MT"/>
                          <a:cs typeface="Calisto MT"/>
                        </a:rPr>
                        <a:t>Poster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</a:t>
                      </a:r>
                      <a:r>
                        <a:rPr sz="1600" spc="5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1</a:t>
                      </a:r>
                      <a:endParaRPr sz="1600">
                        <a:latin typeface="Calisto MT"/>
                        <a:cs typeface="Calisto MT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4A)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15" dirty="0">
                          <a:latin typeface="Calisto MT"/>
                          <a:cs typeface="Calisto MT"/>
                        </a:rPr>
                        <a:t>Poster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</a:t>
                      </a:r>
                      <a:r>
                        <a:rPr sz="1600" spc="3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</a:t>
                      </a:r>
                      <a:endParaRPr sz="1600">
                        <a:latin typeface="Calisto MT"/>
                        <a:cs typeface="Calisto MT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5)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Exhibitions</a:t>
                      </a:r>
                      <a:r>
                        <a:rPr sz="1600" spc="2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(Hall</a:t>
                      </a:r>
                      <a:endParaRPr sz="1600">
                        <a:latin typeface="Calisto MT"/>
                        <a:cs typeface="Calisto MT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4B)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10" dirty="0">
                          <a:latin typeface="Calisto MT"/>
                          <a:cs typeface="Calisto MT"/>
                        </a:rPr>
                        <a:t>Reception (Hall</a:t>
                      </a:r>
                      <a:r>
                        <a:rPr sz="1600" spc="4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25" dirty="0">
                          <a:latin typeface="Calisto MT"/>
                          <a:cs typeface="Calisto MT"/>
                        </a:rPr>
                        <a:t>CVF/PAMI TC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Meeting (Hall</a:t>
                      </a:r>
                      <a:r>
                        <a:rPr sz="1600" spc="15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 rowSpan="3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December 17,</a:t>
                      </a:r>
                      <a:r>
                        <a:rPr sz="1600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2025</a:t>
                      </a:r>
                      <a:endParaRPr sz="1600">
                        <a:latin typeface="Calisto MT"/>
                        <a:cs typeface="Calisto MT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listo MT"/>
                          <a:cs typeface="Calisto MT"/>
                        </a:rPr>
                        <a:t>(Main Conference </a:t>
                      </a:r>
                      <a:r>
                        <a:rPr sz="1600" spc="-25" dirty="0">
                          <a:latin typeface="Calisto MT"/>
                          <a:cs typeface="Calisto MT"/>
                        </a:rPr>
                        <a:t>Day</a:t>
                      </a:r>
                      <a:r>
                        <a:rPr sz="1600" spc="6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5" dirty="0">
                          <a:latin typeface="Calisto MT"/>
                          <a:cs typeface="Calisto MT"/>
                        </a:rPr>
                        <a:t>Keynote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9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67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452120" marR="223520" indent="-2108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Oral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1 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2A)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487045" marR="245745" indent="-222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Oral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 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2B)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567055" marR="241935" indent="-3079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5" dirty="0">
                          <a:latin typeface="Calisto MT"/>
                          <a:cs typeface="Calisto MT"/>
                        </a:rPr>
                        <a:t>Poster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1 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4A)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5" dirty="0">
                          <a:latin typeface="Calisto MT"/>
                          <a:cs typeface="Calisto MT"/>
                        </a:rPr>
                        <a:t>Poster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</a:t>
                      </a:r>
                      <a:r>
                        <a:rPr sz="1600" spc="4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</a:t>
                      </a:r>
                      <a:endParaRPr sz="1600">
                        <a:latin typeface="Calisto MT"/>
                        <a:cs typeface="Calisto MT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5)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798830" marR="191135" indent="-5905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Exhibitions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(Hall 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4B)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0" dirty="0">
                          <a:latin typeface="Calisto MT"/>
                          <a:cs typeface="Calisto MT"/>
                        </a:rPr>
                        <a:t>Banquet (Hall</a:t>
                      </a:r>
                      <a:r>
                        <a:rPr sz="1600" spc="8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 rowSpan="2">
                  <a:txBody>
                    <a:bodyPr/>
                    <a:lstStyle/>
                    <a:p>
                      <a:pPr marL="426720" marR="410209" indent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December 18-19 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(Main Conference  </a:t>
                      </a:r>
                      <a:r>
                        <a:rPr sz="1600" spc="-20" dirty="0">
                          <a:latin typeface="Calisto MT"/>
                          <a:cs typeface="Calisto MT"/>
                        </a:rPr>
                        <a:t>Day</a:t>
                      </a:r>
                      <a:r>
                        <a:rPr sz="160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3-4)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5" dirty="0">
                          <a:latin typeface="Calisto MT"/>
                          <a:cs typeface="Calisto MT"/>
                        </a:rPr>
                        <a:t>Keynote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 (Hall</a:t>
                      </a:r>
                      <a:r>
                        <a:rPr sz="1600" spc="10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67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CFCC"/>
                    </a:solidFill>
                  </a:tcPr>
                </a:tc>
                <a:tc>
                  <a:txBody>
                    <a:bodyPr/>
                    <a:lstStyle/>
                    <a:p>
                      <a:pPr marL="452120" marR="223520" indent="-21082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Oral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1 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2A)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487045" marR="245745" indent="-22288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Oral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 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2B)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567055" marR="241935" indent="-3079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spc="-15" dirty="0">
                          <a:latin typeface="Calisto MT"/>
                          <a:cs typeface="Calisto MT"/>
                        </a:rPr>
                        <a:t>Poster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1 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4A)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spc="-15" dirty="0">
                          <a:latin typeface="Calisto MT"/>
                          <a:cs typeface="Calisto MT"/>
                        </a:rPr>
                        <a:t>Poster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Session</a:t>
                      </a:r>
                      <a:r>
                        <a:rPr sz="1600" spc="40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2</a:t>
                      </a:r>
                      <a:endParaRPr sz="1600">
                        <a:latin typeface="Calisto MT"/>
                        <a:cs typeface="Calisto MT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5" dirty="0">
                          <a:latin typeface="Calisto MT"/>
                          <a:cs typeface="Calisto MT"/>
                        </a:rPr>
                        <a:t> 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5)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marL="553720" marR="437515" indent="-9652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dirty="0">
                          <a:latin typeface="Calisto MT"/>
                          <a:cs typeface="Calisto MT"/>
                        </a:rPr>
                        <a:t>Ex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h</a:t>
                      </a:r>
                      <a:r>
                        <a:rPr sz="1600" dirty="0">
                          <a:latin typeface="Calisto MT"/>
                          <a:cs typeface="Calisto MT"/>
                        </a:rPr>
                        <a:t>ib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i</a:t>
                      </a:r>
                      <a:r>
                        <a:rPr sz="1600" dirty="0">
                          <a:latin typeface="Calisto MT"/>
                          <a:cs typeface="Calisto MT"/>
                        </a:rPr>
                        <a:t>t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i</a:t>
                      </a:r>
                      <a:r>
                        <a:rPr sz="1600" dirty="0">
                          <a:latin typeface="Calisto MT"/>
                          <a:cs typeface="Calisto MT"/>
                        </a:rPr>
                        <a:t>o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n</a:t>
                      </a:r>
                      <a:r>
                        <a:rPr sz="1600" dirty="0">
                          <a:latin typeface="Calisto MT"/>
                          <a:cs typeface="Calisto MT"/>
                        </a:rPr>
                        <a:t>s  </a:t>
                      </a:r>
                      <a:r>
                        <a:rPr sz="1600" spc="-10" dirty="0">
                          <a:latin typeface="Calisto MT"/>
                          <a:cs typeface="Calisto MT"/>
                        </a:rPr>
                        <a:t>(Hall</a:t>
                      </a:r>
                      <a:r>
                        <a:rPr sz="1600" spc="-5" dirty="0">
                          <a:latin typeface="Calisto MT"/>
                          <a:cs typeface="Calisto MT"/>
                        </a:rPr>
                        <a:t> 4B)</a:t>
                      </a:r>
                      <a:endParaRPr sz="1600">
                        <a:latin typeface="Calisto MT"/>
                        <a:cs typeface="Calisto MT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8203" y="493776"/>
            <a:ext cx="4320540" cy="45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44111" y="519683"/>
            <a:ext cx="4268724" cy="399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859" y="543559"/>
            <a:ext cx="4251452" cy="380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6508" y="1740407"/>
            <a:ext cx="9450324" cy="3592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2416" y="1815083"/>
            <a:ext cx="181356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3719" y="1830704"/>
            <a:ext cx="168681" cy="168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5024" y="1766316"/>
            <a:ext cx="9105900" cy="2837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2416" y="2628900"/>
            <a:ext cx="181356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3719" y="2644520"/>
            <a:ext cx="168681" cy="168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3500" y="2580132"/>
            <a:ext cx="4312920" cy="2837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2416" y="3442715"/>
            <a:ext cx="181356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3719" y="3458336"/>
            <a:ext cx="168681" cy="168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9596" y="3393947"/>
            <a:ext cx="6601968" cy="2837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2416" y="4256532"/>
            <a:ext cx="181356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3719" y="4272153"/>
            <a:ext cx="168681" cy="1686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5691" y="4207764"/>
            <a:ext cx="4948428" cy="2837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2416" y="5070347"/>
            <a:ext cx="181356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3719" y="5085969"/>
            <a:ext cx="168681" cy="1686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39596" y="5021579"/>
            <a:ext cx="3919728" cy="2837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7939" y="493776"/>
            <a:ext cx="7016496" cy="55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3848" y="519683"/>
            <a:ext cx="696468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0357" y="543559"/>
            <a:ext cx="6946392" cy="477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7175" y="1716023"/>
            <a:ext cx="9543288" cy="4706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4493" y="1794636"/>
            <a:ext cx="176161" cy="176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0136" y="1743329"/>
            <a:ext cx="9192767" cy="2806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4493" y="2571876"/>
            <a:ext cx="176161" cy="176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46072" y="2520569"/>
            <a:ext cx="5676392" cy="2710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4493" y="3349116"/>
            <a:ext cx="176161" cy="176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4675" y="3297809"/>
            <a:ext cx="8909050" cy="2806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53311" y="3928745"/>
            <a:ext cx="924941" cy="2710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4493" y="4757292"/>
            <a:ext cx="176161" cy="176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9247" y="4705984"/>
            <a:ext cx="9102344" cy="2792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44675" y="5340984"/>
            <a:ext cx="674497" cy="2669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4493" y="6165506"/>
            <a:ext cx="176161" cy="1761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4675" y="6114122"/>
            <a:ext cx="3966464" cy="2807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875" y="0"/>
            <a:ext cx="12041187" cy="66740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02735" y="493776"/>
            <a:ext cx="4975860" cy="554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28644" y="519683"/>
            <a:ext cx="3704844" cy="49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5661" y="543559"/>
            <a:ext cx="3686175" cy="477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8643" y="524255"/>
            <a:ext cx="1114044" cy="393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54645" y="548766"/>
            <a:ext cx="1096009" cy="3741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2804" y="493776"/>
            <a:ext cx="6922008" cy="45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48711" y="519683"/>
            <a:ext cx="6870192" cy="399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4841" y="543559"/>
            <a:ext cx="6852158" cy="380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8032" y="1752600"/>
            <a:ext cx="8349996" cy="2892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3939" y="1830323"/>
            <a:ext cx="187452" cy="187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4493" y="1846452"/>
            <a:ext cx="176161" cy="176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072" y="1778507"/>
            <a:ext cx="2583179" cy="2959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3595" y="2625851"/>
            <a:ext cx="6477000" cy="2973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9725" y="2881629"/>
            <a:ext cx="6456045" cy="15240"/>
          </a:xfrm>
          <a:custGeom>
            <a:avLst/>
            <a:gdLst/>
            <a:ahLst/>
            <a:cxnLst/>
            <a:rect l="l" t="t" r="r" b="b"/>
            <a:pathLst>
              <a:path w="6456045" h="15239">
                <a:moveTo>
                  <a:pt x="0" y="15240"/>
                </a:moveTo>
                <a:lnTo>
                  <a:pt x="6455664" y="15240"/>
                </a:lnTo>
                <a:lnTo>
                  <a:pt x="6455664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E980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75152" y="2877057"/>
            <a:ext cx="6464935" cy="24765"/>
          </a:xfrm>
          <a:custGeom>
            <a:avLst/>
            <a:gdLst/>
            <a:ahLst/>
            <a:cxnLst/>
            <a:rect l="l" t="t" r="r" b="b"/>
            <a:pathLst>
              <a:path w="6464934" h="24764">
                <a:moveTo>
                  <a:pt x="0" y="24384"/>
                </a:moveTo>
                <a:lnTo>
                  <a:pt x="6464808" y="24384"/>
                </a:lnTo>
                <a:lnTo>
                  <a:pt x="6464808" y="0"/>
                </a:lnTo>
                <a:lnTo>
                  <a:pt x="0" y="0"/>
                </a:lnTo>
                <a:lnTo>
                  <a:pt x="0" y="243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3939" y="3525011"/>
            <a:ext cx="187452" cy="187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4493" y="3541140"/>
            <a:ext cx="176161" cy="176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8072" y="3473196"/>
            <a:ext cx="2382012" cy="295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9795" y="4320540"/>
            <a:ext cx="6324600" cy="2973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5925" y="4576317"/>
            <a:ext cx="6303645" cy="15240"/>
          </a:xfrm>
          <a:custGeom>
            <a:avLst/>
            <a:gdLst/>
            <a:ahLst/>
            <a:cxnLst/>
            <a:rect l="l" t="t" r="r" b="b"/>
            <a:pathLst>
              <a:path w="6303645" h="15239">
                <a:moveTo>
                  <a:pt x="0" y="15239"/>
                </a:moveTo>
                <a:lnTo>
                  <a:pt x="6303264" y="15239"/>
                </a:lnTo>
                <a:lnTo>
                  <a:pt x="6303264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E980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1352" y="4571746"/>
            <a:ext cx="6312535" cy="24765"/>
          </a:xfrm>
          <a:custGeom>
            <a:avLst/>
            <a:gdLst/>
            <a:ahLst/>
            <a:cxnLst/>
            <a:rect l="l" t="t" r="r" b="b"/>
            <a:pathLst>
              <a:path w="6312534" h="24764">
                <a:moveTo>
                  <a:pt x="0" y="24383"/>
                </a:moveTo>
                <a:lnTo>
                  <a:pt x="6312408" y="24383"/>
                </a:lnTo>
                <a:lnTo>
                  <a:pt x="6312408" y="0"/>
                </a:lnTo>
                <a:lnTo>
                  <a:pt x="0" y="0"/>
                </a:lnTo>
                <a:lnTo>
                  <a:pt x="0" y="2438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4876" y="1391411"/>
            <a:ext cx="8481060" cy="2479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3840" y="1417319"/>
            <a:ext cx="2185416" cy="583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3397" y="1448180"/>
            <a:ext cx="2165477" cy="561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6228" y="1437132"/>
            <a:ext cx="1389887" cy="56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5913" y="1467103"/>
            <a:ext cx="1369187" cy="546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0783" y="2331720"/>
            <a:ext cx="8429244" cy="7345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1104" y="2362580"/>
            <a:ext cx="8407400" cy="7119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25139" y="3246120"/>
            <a:ext cx="5789675" cy="5897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4698" y="3276980"/>
            <a:ext cx="5769609" cy="5671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75176" y="493776"/>
            <a:ext cx="4020312" cy="556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01084" y="519683"/>
            <a:ext cx="1132332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17340" y="543559"/>
            <a:ext cx="1114171" cy="477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9700" y="736091"/>
            <a:ext cx="178308" cy="85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36209" y="759841"/>
            <a:ext cx="160274" cy="67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1723" y="519683"/>
            <a:ext cx="2657855" cy="498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28234" y="543559"/>
            <a:ext cx="2639441" cy="4796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18859" y="1828800"/>
            <a:ext cx="5370576" cy="37307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44767" y="1854707"/>
            <a:ext cx="4919472" cy="2593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7815" y="2493264"/>
            <a:ext cx="167639" cy="1676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58991" y="2508504"/>
            <a:ext cx="154940" cy="1549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1091" y="2449067"/>
            <a:ext cx="1287780" cy="2593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0819" y="3061716"/>
            <a:ext cx="150875" cy="152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70471" y="3077336"/>
            <a:ext cx="140080" cy="1399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22947" y="3022092"/>
            <a:ext cx="2955036" cy="236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47815" y="3630167"/>
            <a:ext cx="167639" cy="1676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58991" y="3645408"/>
            <a:ext cx="154940" cy="1549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4996" y="3592067"/>
            <a:ext cx="623316" cy="2532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14031" y="3592067"/>
            <a:ext cx="609600" cy="25323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0819" y="4198620"/>
            <a:ext cx="150875" cy="152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70471" y="4214240"/>
            <a:ext cx="140080" cy="1399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44283" y="4158996"/>
            <a:ext cx="4619244" cy="2367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47815" y="4767071"/>
            <a:ext cx="167639" cy="1676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58991" y="4782311"/>
            <a:ext cx="154940" cy="1549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0423" y="4722876"/>
            <a:ext cx="2081783" cy="2103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60819" y="5335523"/>
            <a:ext cx="150875" cy="152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70471" y="5351145"/>
            <a:ext cx="140080" cy="1399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22947" y="5295900"/>
            <a:ext cx="3255263" cy="2355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5008" y="1840992"/>
            <a:ext cx="5449824" cy="42062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2440" y="1868423"/>
            <a:ext cx="5394960" cy="41513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7383" y="239268"/>
            <a:ext cx="9835896" cy="1054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3291" y="265175"/>
            <a:ext cx="7845552" cy="446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7642" y="286765"/>
            <a:ext cx="7830947" cy="430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3604" y="460248"/>
            <a:ext cx="160020" cy="7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41892" y="486283"/>
            <a:ext cx="136525" cy="52705"/>
          </a:xfrm>
          <a:custGeom>
            <a:avLst/>
            <a:gdLst/>
            <a:ahLst/>
            <a:cxnLst/>
            <a:rect l="l" t="t" r="r" b="b"/>
            <a:pathLst>
              <a:path w="136525" h="52704">
                <a:moveTo>
                  <a:pt x="13842" y="0"/>
                </a:moveTo>
                <a:lnTo>
                  <a:pt x="11126" y="11310"/>
                </a:lnTo>
                <a:lnTo>
                  <a:pt x="7921" y="22764"/>
                </a:lnTo>
                <a:lnTo>
                  <a:pt x="4216" y="34361"/>
                </a:lnTo>
                <a:lnTo>
                  <a:pt x="0" y="46100"/>
                </a:lnTo>
                <a:lnTo>
                  <a:pt x="5587" y="52450"/>
                </a:lnTo>
                <a:lnTo>
                  <a:pt x="14731" y="51857"/>
                </a:lnTo>
                <a:lnTo>
                  <a:pt x="24828" y="51419"/>
                </a:lnTo>
                <a:lnTo>
                  <a:pt x="35877" y="51147"/>
                </a:lnTo>
                <a:lnTo>
                  <a:pt x="122027" y="51053"/>
                </a:lnTo>
                <a:lnTo>
                  <a:pt x="124714" y="40661"/>
                </a:lnTo>
                <a:lnTo>
                  <a:pt x="128143" y="29098"/>
                </a:lnTo>
                <a:lnTo>
                  <a:pt x="131952" y="17750"/>
                </a:lnTo>
                <a:lnTo>
                  <a:pt x="136143" y="6603"/>
                </a:lnTo>
                <a:lnTo>
                  <a:pt x="132040" y="1269"/>
                </a:lnTo>
                <a:lnTo>
                  <a:pt x="62356" y="1269"/>
                </a:lnTo>
                <a:lnTo>
                  <a:pt x="49383" y="1196"/>
                </a:lnTo>
                <a:lnTo>
                  <a:pt x="36957" y="968"/>
                </a:lnTo>
                <a:lnTo>
                  <a:pt x="25102" y="573"/>
                </a:lnTo>
                <a:lnTo>
                  <a:pt x="13842" y="0"/>
                </a:lnTo>
                <a:close/>
              </a:path>
              <a:path w="136525" h="52704">
                <a:moveTo>
                  <a:pt x="122027" y="51053"/>
                </a:moveTo>
                <a:lnTo>
                  <a:pt x="47878" y="51053"/>
                </a:lnTo>
                <a:lnTo>
                  <a:pt x="86058" y="51419"/>
                </a:lnTo>
                <a:lnTo>
                  <a:pt x="121665" y="52450"/>
                </a:lnTo>
                <a:lnTo>
                  <a:pt x="122027" y="51053"/>
                </a:lnTo>
                <a:close/>
              </a:path>
              <a:path w="136525" h="52704">
                <a:moveTo>
                  <a:pt x="131063" y="0"/>
                </a:moveTo>
                <a:lnTo>
                  <a:pt x="116488" y="573"/>
                </a:lnTo>
                <a:lnTo>
                  <a:pt x="100187" y="968"/>
                </a:lnTo>
                <a:lnTo>
                  <a:pt x="62356" y="1269"/>
                </a:lnTo>
                <a:lnTo>
                  <a:pt x="132040" y="1269"/>
                </a:lnTo>
                <a:lnTo>
                  <a:pt x="13106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41892" y="486283"/>
            <a:ext cx="136525" cy="52705"/>
          </a:xfrm>
          <a:custGeom>
            <a:avLst/>
            <a:gdLst/>
            <a:ahLst/>
            <a:cxnLst/>
            <a:rect l="l" t="t" r="r" b="b"/>
            <a:pathLst>
              <a:path w="136525" h="52704">
                <a:moveTo>
                  <a:pt x="13842" y="0"/>
                </a:moveTo>
                <a:lnTo>
                  <a:pt x="25102" y="573"/>
                </a:lnTo>
                <a:lnTo>
                  <a:pt x="36956" y="968"/>
                </a:lnTo>
                <a:lnTo>
                  <a:pt x="49383" y="1196"/>
                </a:lnTo>
                <a:lnTo>
                  <a:pt x="62356" y="1269"/>
                </a:lnTo>
                <a:lnTo>
                  <a:pt x="82147" y="1196"/>
                </a:lnTo>
                <a:lnTo>
                  <a:pt x="100187" y="968"/>
                </a:lnTo>
                <a:lnTo>
                  <a:pt x="116488" y="573"/>
                </a:lnTo>
                <a:lnTo>
                  <a:pt x="131063" y="0"/>
                </a:lnTo>
                <a:lnTo>
                  <a:pt x="136143" y="6603"/>
                </a:lnTo>
                <a:lnTo>
                  <a:pt x="131952" y="17750"/>
                </a:lnTo>
                <a:lnTo>
                  <a:pt x="128143" y="29098"/>
                </a:lnTo>
                <a:lnTo>
                  <a:pt x="124714" y="40661"/>
                </a:lnTo>
                <a:lnTo>
                  <a:pt x="121665" y="52450"/>
                </a:lnTo>
                <a:lnTo>
                  <a:pt x="104189" y="51857"/>
                </a:lnTo>
                <a:lnTo>
                  <a:pt x="86058" y="51419"/>
                </a:lnTo>
                <a:lnTo>
                  <a:pt x="67284" y="51147"/>
                </a:lnTo>
                <a:lnTo>
                  <a:pt x="47878" y="51053"/>
                </a:lnTo>
                <a:lnTo>
                  <a:pt x="35877" y="51147"/>
                </a:lnTo>
                <a:lnTo>
                  <a:pt x="24828" y="51419"/>
                </a:lnTo>
                <a:lnTo>
                  <a:pt x="14731" y="51857"/>
                </a:lnTo>
                <a:lnTo>
                  <a:pt x="5587" y="52450"/>
                </a:lnTo>
                <a:lnTo>
                  <a:pt x="0" y="46100"/>
                </a:lnTo>
                <a:lnTo>
                  <a:pt x="4216" y="34361"/>
                </a:lnTo>
                <a:lnTo>
                  <a:pt x="7921" y="22764"/>
                </a:lnTo>
                <a:lnTo>
                  <a:pt x="11126" y="11310"/>
                </a:lnTo>
                <a:lnTo>
                  <a:pt x="13842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2768" y="268224"/>
            <a:ext cx="1784603" cy="4434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07118" y="289940"/>
            <a:ext cx="1768855" cy="4277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86071" y="813816"/>
            <a:ext cx="3383279" cy="446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00422" y="835152"/>
            <a:ext cx="3367658" cy="4312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57170" y="6137859"/>
            <a:ext cx="76669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ADADA"/>
                </a:solidFill>
                <a:latin typeface="Calisto MT"/>
                <a:cs typeface="Calisto MT"/>
              </a:rPr>
              <a:t>The </a:t>
            </a:r>
            <a:r>
              <a:rPr sz="1800" spc="-15" dirty="0">
                <a:solidFill>
                  <a:srgbClr val="DADADA"/>
                </a:solidFill>
                <a:latin typeface="Calisto MT"/>
                <a:cs typeface="Calisto MT"/>
              </a:rPr>
              <a:t>world’s </a:t>
            </a:r>
            <a:r>
              <a:rPr sz="1800" spc="-5" dirty="0">
                <a:solidFill>
                  <a:srgbClr val="DADADA"/>
                </a:solidFill>
                <a:latin typeface="Calisto MT"/>
                <a:cs typeface="Calisto MT"/>
              </a:rPr>
              <a:t>longest sea-crossing </a:t>
            </a:r>
            <a:r>
              <a:rPr sz="1800" spc="-10" dirty="0">
                <a:solidFill>
                  <a:srgbClr val="DADADA"/>
                </a:solidFill>
                <a:latin typeface="Calisto MT"/>
                <a:cs typeface="Calisto MT"/>
              </a:rPr>
              <a:t>bridge </a:t>
            </a:r>
            <a:r>
              <a:rPr sz="1800" spc="-5" dirty="0">
                <a:solidFill>
                  <a:srgbClr val="DADADA"/>
                </a:solidFill>
                <a:latin typeface="Calisto MT"/>
                <a:cs typeface="Calisto MT"/>
              </a:rPr>
              <a:t>(34 mi) </a:t>
            </a:r>
            <a:r>
              <a:rPr sz="1800" dirty="0">
                <a:solidFill>
                  <a:srgbClr val="DADADA"/>
                </a:solidFill>
                <a:latin typeface="Calisto MT"/>
                <a:cs typeface="Calisto MT"/>
              </a:rPr>
              <a:t>linking </a:t>
            </a:r>
            <a:r>
              <a:rPr sz="1800" spc="-5" dirty="0">
                <a:solidFill>
                  <a:srgbClr val="DADADA"/>
                </a:solidFill>
                <a:latin typeface="Calisto MT"/>
                <a:cs typeface="Calisto MT"/>
              </a:rPr>
              <a:t>Hong </a:t>
            </a:r>
            <a:r>
              <a:rPr sz="1800" spc="-15" dirty="0">
                <a:solidFill>
                  <a:srgbClr val="DADADA"/>
                </a:solidFill>
                <a:latin typeface="Calisto MT"/>
                <a:cs typeface="Calisto MT"/>
              </a:rPr>
              <a:t>Kong, </a:t>
            </a:r>
            <a:r>
              <a:rPr sz="1800" spc="-5" dirty="0">
                <a:solidFill>
                  <a:srgbClr val="DADADA"/>
                </a:solidFill>
                <a:latin typeface="Calisto MT"/>
                <a:cs typeface="Calisto MT"/>
              </a:rPr>
              <a:t>Macau</a:t>
            </a:r>
            <a:r>
              <a:rPr sz="1800" spc="-20" dirty="0">
                <a:solidFill>
                  <a:srgbClr val="DADADA"/>
                </a:solidFill>
                <a:latin typeface="Calisto MT"/>
                <a:cs typeface="Calisto MT"/>
              </a:rPr>
              <a:t> </a:t>
            </a:r>
            <a:r>
              <a:rPr sz="1800" dirty="0">
                <a:solidFill>
                  <a:srgbClr val="DADADA"/>
                </a:solidFill>
                <a:latin typeface="Calisto MT"/>
                <a:cs typeface="Calisto MT"/>
              </a:rPr>
              <a:t>and</a:t>
            </a:r>
            <a:endParaRPr sz="1800">
              <a:latin typeface="Calisto MT"/>
              <a:cs typeface="Calisto MT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DADADA"/>
                </a:solidFill>
                <a:latin typeface="Calisto MT"/>
                <a:cs typeface="Calisto MT"/>
              </a:rPr>
              <a:t>Zhuhai with an undersea </a:t>
            </a:r>
            <a:r>
              <a:rPr sz="1800" dirty="0">
                <a:solidFill>
                  <a:srgbClr val="DADADA"/>
                </a:solidFill>
                <a:latin typeface="Calisto MT"/>
                <a:cs typeface="Calisto MT"/>
              </a:rPr>
              <a:t>tunnel </a:t>
            </a:r>
            <a:r>
              <a:rPr sz="1800" spc="-5" dirty="0">
                <a:solidFill>
                  <a:srgbClr val="DADADA"/>
                </a:solidFill>
                <a:latin typeface="Calisto MT"/>
                <a:cs typeface="Calisto MT"/>
              </a:rPr>
              <a:t>and four artificial</a:t>
            </a:r>
            <a:r>
              <a:rPr sz="1800" spc="-50" dirty="0">
                <a:solidFill>
                  <a:srgbClr val="DADADA"/>
                </a:solidFill>
                <a:latin typeface="Calisto MT"/>
                <a:cs typeface="Calisto MT"/>
              </a:rPr>
              <a:t> </a:t>
            </a:r>
            <a:r>
              <a:rPr sz="1800" spc="-5" dirty="0">
                <a:solidFill>
                  <a:srgbClr val="DADADA"/>
                </a:solidFill>
                <a:latin typeface="Calisto MT"/>
                <a:cs typeface="Calisto MT"/>
              </a:rPr>
              <a:t>islands</a:t>
            </a:r>
            <a:endParaRPr sz="1800">
              <a:latin typeface="Calisto MT"/>
              <a:cs typeface="Calisto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6976" y="493776"/>
            <a:ext cx="5690616" cy="55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62884" y="519683"/>
            <a:ext cx="56388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79013" y="543559"/>
            <a:ext cx="5621020" cy="477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4983" y="1499616"/>
            <a:ext cx="9523476" cy="6187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0891" y="1569719"/>
            <a:ext cx="167640" cy="166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2296" y="1584452"/>
            <a:ext cx="154978" cy="15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3500" y="1525524"/>
            <a:ext cx="5558028" cy="2602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38771" y="1525524"/>
            <a:ext cx="3573779" cy="2589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3500" y="1830323"/>
            <a:ext cx="2974848" cy="2589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1419" y="1962911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5">
                <a:moveTo>
                  <a:pt x="4952" y="1650"/>
                </a:moveTo>
                <a:lnTo>
                  <a:pt x="3357" y="7747"/>
                </a:lnTo>
                <a:lnTo>
                  <a:pt x="1777" y="13335"/>
                </a:lnTo>
                <a:lnTo>
                  <a:pt x="0" y="18923"/>
                </a:lnTo>
                <a:lnTo>
                  <a:pt x="1650" y="20574"/>
                </a:lnTo>
                <a:lnTo>
                  <a:pt x="19272" y="20065"/>
                </a:lnTo>
                <a:lnTo>
                  <a:pt x="31368" y="19938"/>
                </a:lnTo>
                <a:lnTo>
                  <a:pt x="55533" y="19938"/>
                </a:lnTo>
                <a:lnTo>
                  <a:pt x="57022" y="14097"/>
                </a:lnTo>
                <a:lnTo>
                  <a:pt x="59054" y="7747"/>
                </a:lnTo>
                <a:lnTo>
                  <a:pt x="61367" y="1904"/>
                </a:lnTo>
                <a:lnTo>
                  <a:pt x="23494" y="1904"/>
                </a:lnTo>
                <a:lnTo>
                  <a:pt x="4952" y="1650"/>
                </a:lnTo>
                <a:close/>
              </a:path>
              <a:path w="61595" h="20955">
                <a:moveTo>
                  <a:pt x="55533" y="19938"/>
                </a:moveTo>
                <a:lnTo>
                  <a:pt x="37972" y="19938"/>
                </a:lnTo>
                <a:lnTo>
                  <a:pt x="45973" y="20065"/>
                </a:lnTo>
                <a:lnTo>
                  <a:pt x="55371" y="20574"/>
                </a:lnTo>
                <a:lnTo>
                  <a:pt x="55533" y="19938"/>
                </a:lnTo>
                <a:close/>
              </a:path>
              <a:path w="61595" h="20955">
                <a:moveTo>
                  <a:pt x="60070" y="0"/>
                </a:moveTo>
                <a:lnTo>
                  <a:pt x="53046" y="833"/>
                </a:lnTo>
                <a:lnTo>
                  <a:pt x="45497" y="1428"/>
                </a:lnTo>
                <a:lnTo>
                  <a:pt x="37425" y="1785"/>
                </a:lnTo>
                <a:lnTo>
                  <a:pt x="28828" y="1904"/>
                </a:lnTo>
                <a:lnTo>
                  <a:pt x="61367" y="1904"/>
                </a:lnTo>
                <a:lnTo>
                  <a:pt x="61467" y="1650"/>
                </a:lnTo>
                <a:lnTo>
                  <a:pt x="6007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1419" y="1962911"/>
            <a:ext cx="61594" cy="20955"/>
          </a:xfrm>
          <a:custGeom>
            <a:avLst/>
            <a:gdLst/>
            <a:ahLst/>
            <a:cxnLst/>
            <a:rect l="l" t="t" r="r" b="b"/>
            <a:pathLst>
              <a:path w="61595" h="20955">
                <a:moveTo>
                  <a:pt x="60070" y="0"/>
                </a:moveTo>
                <a:lnTo>
                  <a:pt x="61467" y="1650"/>
                </a:lnTo>
                <a:lnTo>
                  <a:pt x="59054" y="7747"/>
                </a:lnTo>
                <a:lnTo>
                  <a:pt x="57022" y="14097"/>
                </a:lnTo>
                <a:lnTo>
                  <a:pt x="55371" y="20574"/>
                </a:lnTo>
                <a:lnTo>
                  <a:pt x="45973" y="20065"/>
                </a:lnTo>
                <a:lnTo>
                  <a:pt x="37972" y="19938"/>
                </a:lnTo>
                <a:lnTo>
                  <a:pt x="31368" y="19938"/>
                </a:lnTo>
                <a:lnTo>
                  <a:pt x="26011" y="19966"/>
                </a:lnTo>
                <a:lnTo>
                  <a:pt x="19272" y="20065"/>
                </a:lnTo>
                <a:lnTo>
                  <a:pt x="11152" y="20260"/>
                </a:lnTo>
                <a:lnTo>
                  <a:pt x="1650" y="20574"/>
                </a:lnTo>
                <a:lnTo>
                  <a:pt x="0" y="18923"/>
                </a:lnTo>
                <a:lnTo>
                  <a:pt x="1777" y="13335"/>
                </a:lnTo>
                <a:lnTo>
                  <a:pt x="3428" y="7492"/>
                </a:lnTo>
                <a:lnTo>
                  <a:pt x="4952" y="1650"/>
                </a:lnTo>
                <a:lnTo>
                  <a:pt x="15620" y="1777"/>
                </a:lnTo>
                <a:lnTo>
                  <a:pt x="23494" y="1904"/>
                </a:lnTo>
                <a:lnTo>
                  <a:pt x="28828" y="1904"/>
                </a:lnTo>
                <a:lnTo>
                  <a:pt x="37425" y="1785"/>
                </a:lnTo>
                <a:lnTo>
                  <a:pt x="45497" y="1428"/>
                </a:lnTo>
                <a:lnTo>
                  <a:pt x="53046" y="833"/>
                </a:lnTo>
                <a:lnTo>
                  <a:pt x="60070" y="0"/>
                </a:lnTo>
                <a:close/>
              </a:path>
            </a:pathLst>
          </a:custGeom>
          <a:ln w="914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7679" y="1830323"/>
            <a:ext cx="4672583" cy="2602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0600" y="3710940"/>
            <a:ext cx="1917192" cy="10774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73183" y="2427732"/>
            <a:ext cx="1744979" cy="10774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94532" y="3710940"/>
            <a:ext cx="2324100" cy="10774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34783" y="5539740"/>
            <a:ext cx="1633727" cy="7894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7675" y="2417064"/>
            <a:ext cx="4968240" cy="10104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25056" y="2482595"/>
            <a:ext cx="1679448" cy="9464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91116" y="3666744"/>
            <a:ext cx="1394459" cy="13959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59523" y="3646932"/>
            <a:ext cx="1985772" cy="14950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06711" y="5486400"/>
            <a:ext cx="1941576" cy="8945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5360" y="5486400"/>
            <a:ext cx="1932431" cy="9677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45991" y="5401055"/>
            <a:ext cx="1824227" cy="10485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493776"/>
            <a:ext cx="5298948" cy="556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54908" y="519683"/>
            <a:ext cx="5247132" cy="498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0655" y="543559"/>
            <a:ext cx="5229733" cy="479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83455" y="4380077"/>
            <a:ext cx="330962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9475" marR="52705" indent="-820419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Onsite </a:t>
            </a:r>
            <a:r>
              <a:rPr sz="2000" spc="-5" dirty="0">
                <a:solidFill>
                  <a:srgbClr val="FFFFFF"/>
                </a:solidFill>
                <a:latin typeface="Calisto MT"/>
                <a:cs typeface="Calisto MT"/>
              </a:rPr>
              <a:t>Career </a:t>
            </a:r>
            <a:r>
              <a:rPr sz="2000" spc="-20" dirty="0">
                <a:solidFill>
                  <a:srgbClr val="FFFFFF"/>
                </a:solidFill>
                <a:latin typeface="Calisto MT"/>
                <a:cs typeface="Calisto MT"/>
              </a:rPr>
              <a:t>Fair </a:t>
            </a:r>
            <a:r>
              <a:rPr sz="2000" spc="-5" dirty="0">
                <a:solidFill>
                  <a:srgbClr val="FFFFFF"/>
                </a:solidFill>
                <a:latin typeface="Calisto MT"/>
                <a:cs typeface="Calisto MT"/>
              </a:rPr>
              <a:t>Sponsored  by</a:t>
            </a:r>
            <a:r>
              <a:rPr sz="2000" spc="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sto MT"/>
                <a:cs typeface="Calisto MT"/>
              </a:rPr>
              <a:t>Companies</a:t>
            </a:r>
            <a:endParaRPr sz="2000">
              <a:latin typeface="Calisto MT"/>
              <a:cs typeface="Calisto MT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Global</a:t>
            </a:r>
            <a:r>
              <a:rPr sz="2000" spc="-2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sto MT"/>
                <a:cs typeface="Calisto MT"/>
              </a:rPr>
              <a:t>giants</a:t>
            </a:r>
            <a:endParaRPr sz="2000">
              <a:latin typeface="Calisto MT"/>
              <a:cs typeface="Calisto MT"/>
            </a:endParaRPr>
          </a:p>
          <a:p>
            <a:pPr marL="3556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headquartered in</a:t>
            </a:r>
            <a:r>
              <a:rPr sz="2000" spc="-6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sto MT"/>
                <a:cs typeface="Calisto MT"/>
              </a:rPr>
              <a:t>Shenzhen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040" y="4376095"/>
            <a:ext cx="3002915" cy="18554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80645" algn="ctr">
              <a:lnSpc>
                <a:spcPct val="100000"/>
              </a:lnSpc>
              <a:spcBef>
                <a:spcPts val="1305"/>
              </a:spcBef>
            </a:pPr>
            <a:r>
              <a:rPr sz="2000" spc="-5" dirty="0">
                <a:solidFill>
                  <a:srgbClr val="FFFFFF"/>
                </a:solidFill>
                <a:latin typeface="Calisto MT"/>
                <a:cs typeface="Calisto MT"/>
              </a:rPr>
              <a:t>Industrial </a:t>
            </a: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Sponsorships</a:t>
            </a:r>
            <a:r>
              <a:rPr sz="2000" spc="-60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for</a:t>
            </a:r>
            <a:endParaRPr sz="2000">
              <a:latin typeface="Calisto MT"/>
              <a:cs typeface="Calisto MT"/>
            </a:endParaRPr>
          </a:p>
          <a:p>
            <a:pPr marL="80645" algn="ctr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More </a:t>
            </a:r>
            <a:r>
              <a:rPr sz="2000" spc="-35" dirty="0">
                <a:solidFill>
                  <a:srgbClr val="FFFFFF"/>
                </a:solidFill>
                <a:latin typeface="Calisto MT"/>
                <a:cs typeface="Calisto MT"/>
              </a:rPr>
              <a:t>Travel</a:t>
            </a:r>
            <a:r>
              <a:rPr sz="2000" spc="-6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spc="0" dirty="0">
                <a:solidFill>
                  <a:srgbClr val="FFFFFF"/>
                </a:solidFill>
                <a:latin typeface="Calisto MT"/>
                <a:cs typeface="Calisto MT"/>
              </a:rPr>
              <a:t>Supports</a:t>
            </a:r>
            <a:endParaRPr sz="2000">
              <a:latin typeface="Calisto MT"/>
              <a:cs typeface="Calisto MT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400+ </a:t>
            </a:r>
            <a:r>
              <a:rPr sz="2000" spc="-35" dirty="0">
                <a:solidFill>
                  <a:srgbClr val="FFFFFF"/>
                </a:solidFill>
                <a:latin typeface="Calisto MT"/>
                <a:cs typeface="Calisto MT"/>
              </a:rPr>
              <a:t>Travel</a:t>
            </a:r>
            <a:r>
              <a:rPr sz="2000" spc="-2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sto MT"/>
                <a:cs typeface="Calisto MT"/>
              </a:rPr>
              <a:t>Grants</a:t>
            </a:r>
            <a:endParaRPr sz="2000">
              <a:latin typeface="Calisto MT"/>
              <a:cs typeface="Calisto MT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Onsite</a:t>
            </a:r>
            <a:r>
              <a:rPr sz="2000" spc="-1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sto MT"/>
                <a:cs typeface="Calisto MT"/>
              </a:rPr>
              <a:t>daycares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1997" y="4385770"/>
            <a:ext cx="3715385" cy="18542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84150" algn="ctr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Exhibitions on</a:t>
            </a:r>
            <a:r>
              <a:rPr sz="2000" spc="-4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sto MT"/>
                <a:cs typeface="Calisto MT"/>
              </a:rPr>
              <a:t>Vision-Enabled</a:t>
            </a:r>
            <a:endParaRPr sz="2000">
              <a:latin typeface="Calisto MT"/>
              <a:cs typeface="Calisto MT"/>
            </a:endParaRPr>
          </a:p>
          <a:p>
            <a:pPr marL="186055" algn="ctr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FFFFFF"/>
                </a:solidFill>
                <a:latin typeface="Calisto MT"/>
                <a:cs typeface="Calisto MT"/>
              </a:rPr>
              <a:t>Technologies</a:t>
            </a:r>
            <a:endParaRPr sz="2000">
              <a:latin typeface="Calisto MT"/>
              <a:cs typeface="Calisto MT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sto MT"/>
                <a:cs typeface="Calisto MT"/>
              </a:rPr>
              <a:t>120+ exhibition</a:t>
            </a:r>
            <a:r>
              <a:rPr sz="2000" spc="-1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booths</a:t>
            </a:r>
            <a:endParaRPr sz="2000">
              <a:latin typeface="Calisto MT"/>
              <a:cs typeface="Calisto MT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sto MT"/>
                <a:cs typeface="Calisto MT"/>
              </a:rPr>
              <a:t>Many computer </a:t>
            </a: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vision</a:t>
            </a:r>
            <a:r>
              <a:rPr sz="2000" spc="-55" dirty="0">
                <a:solidFill>
                  <a:srgbClr val="FFFFFF"/>
                </a:solidFill>
                <a:latin typeface="Calisto MT"/>
                <a:cs typeface="Calisto MT"/>
              </a:rPr>
              <a:t> </a:t>
            </a:r>
            <a:r>
              <a:rPr sz="2000" dirty="0">
                <a:solidFill>
                  <a:srgbClr val="FFFFFF"/>
                </a:solidFill>
                <a:latin typeface="Calisto MT"/>
                <a:cs typeface="Calisto MT"/>
              </a:rPr>
              <a:t>startups</a:t>
            </a:r>
            <a:endParaRPr sz="2000">
              <a:latin typeface="Calisto MT"/>
              <a:cs typeface="Calisto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86328" y="1475232"/>
            <a:ext cx="5433060" cy="313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2235" y="1501139"/>
            <a:ext cx="5381244" cy="2613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688" y="1937004"/>
            <a:ext cx="2337816" cy="2337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0955" y="2048255"/>
            <a:ext cx="2115311" cy="21153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80704" y="2100072"/>
            <a:ext cx="2142744" cy="2142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845</Words>
  <Application>Microsoft Office PowerPoint</Application>
  <PresentationFormat>宽屏</PresentationFormat>
  <Paragraphs>238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宋体</vt:lpstr>
      <vt:lpstr>Calibri</vt:lpstr>
      <vt:lpstr>Calisto MT</vt:lpstr>
      <vt:lpstr>Times New Roman</vt:lpstr>
      <vt:lpstr>Wingdings</vt:lpstr>
      <vt:lpstr>Office Theme</vt:lpstr>
      <vt:lpstr>PowerPoint 演示文稿</vt:lpstr>
      <vt:lpstr>Diverse  Team</vt:lpstr>
      <vt:lpstr>PowerPoint 演示文稿</vt:lpstr>
      <vt:lpstr>Shenzhen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Delightful  Weather</vt:lpstr>
      <vt:lpstr>PowerPoint 演示文稿</vt:lpstr>
      <vt:lpstr>22oC</vt:lpstr>
      <vt:lpstr>PowerPoint 演示文稿</vt:lpstr>
      <vt:lpstr>PowerPoint 演示文稿</vt:lpstr>
      <vt:lpstr>Natural Sceneries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150 non-stop domestic and</vt:lpstr>
      <vt:lpstr>PowerPoint 演示文稿</vt:lpstr>
      <vt:lpstr>PowerPoint 演示文稿</vt:lpstr>
      <vt:lpstr>Honorary Chairs</vt:lpstr>
      <vt:lpstr>General Chairs</vt:lpstr>
      <vt:lpstr>Program Chairs</vt:lpstr>
      <vt:lpstr>Finance Chairs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for ICCV 2025</dc:title>
  <dc:creator>Faculty</dc:creator>
  <cp:lastModifiedBy>谢 乔康</cp:lastModifiedBy>
  <cp:revision>1</cp:revision>
  <dcterms:created xsi:type="dcterms:W3CDTF">2020-06-12T04:32:49Z</dcterms:created>
  <dcterms:modified xsi:type="dcterms:W3CDTF">2020-06-12T04:33:02Z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reated" pid="2">
    <vt:filetime>2020-06-10T00:00:00Z</vt:filetime>
  </property>
  <property fmtid="{D5CDD505-2E9C-101B-9397-08002B2CF9AE}" name="Creator" pid="3">
    <vt:lpwstr>Microsoft® PowerPoint® 2013</vt:lpwstr>
  </property>
  <property fmtid="{D5CDD505-2E9C-101B-9397-08002B2CF9AE}" name="LastSaved" pid="4">
    <vt:filetime>2020-06-12T00:00:00Z</vt:filetime>
  </property>
  <property fmtid="{D5CDD505-2E9C-101B-9397-08002B2CF9AE}" name="NXPowerLiteLastOptimized" pid="5">
    <vt:lpwstr>19720113</vt:lpwstr>
  </property>
  <property fmtid="{D5CDD505-2E9C-101B-9397-08002B2CF9AE}" name="NXPowerLiteSettings" pid="6">
    <vt:lpwstr>C700052003A000</vt:lpwstr>
  </property>
  <property fmtid="{D5CDD505-2E9C-101B-9397-08002B2CF9AE}" name="NXPowerLiteVersion" pid="7">
    <vt:lpwstr>D8.0.4</vt:lpwstr>
  </property>
</Properties>
</file>